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4"/>
  </p:sldMasterIdLst>
  <p:notesMasterIdLst>
    <p:notesMasterId r:id="rId11"/>
  </p:notesMasterIdLst>
  <p:sldIdLst>
    <p:sldId id="321" r:id="rId5"/>
    <p:sldId id="4790" r:id="rId6"/>
    <p:sldId id="4791" r:id="rId7"/>
    <p:sldId id="4815" r:id="rId8"/>
    <p:sldId id="2593" r:id="rId9"/>
    <p:sldId id="48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AF1"/>
    <a:srgbClr val="F7A856"/>
    <a:srgbClr val="9CC44F"/>
    <a:srgbClr val="61625E"/>
    <a:srgbClr val="5194CE"/>
    <a:srgbClr val="4280C2"/>
    <a:srgbClr val="4D4D4D"/>
    <a:srgbClr val="424242"/>
    <a:srgbClr val="F3F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A8BD5C-75BA-4A06-BC2C-35F745013930}" v="44" dt="2022-02-07T21:37:19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1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Ader" userId="d1b8adf9-8ef5-4d10-8520-1f321fcde80b" providerId="ADAL" clId="{F1A8BD5C-75BA-4A06-BC2C-35F745013930}"/>
    <pc:docChg chg="undo redo custSel addSld delSld modSld sldOrd addMainMaster delMainMaster modMainMaster">
      <pc:chgData name="Jeff Ader" userId="d1b8adf9-8ef5-4d10-8520-1f321fcde80b" providerId="ADAL" clId="{F1A8BD5C-75BA-4A06-BC2C-35F745013930}" dt="2022-02-07T21:45:07.101" v="406" actId="20577"/>
      <pc:docMkLst>
        <pc:docMk/>
      </pc:docMkLst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147578491" sldId="266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478643473" sldId="301"/>
        </pc:sldMkLst>
      </pc:sldChg>
      <pc:sldChg chg="del ord">
        <pc:chgData name="Jeff Ader" userId="d1b8adf9-8ef5-4d10-8520-1f321fcde80b" providerId="ADAL" clId="{F1A8BD5C-75BA-4A06-BC2C-35F745013930}" dt="2022-02-07T21:22:47.582" v="81" actId="2696"/>
        <pc:sldMkLst>
          <pc:docMk/>
          <pc:sldMk cId="3257990555" sldId="303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3766710816" sldId="305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752305230" sldId="306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1196693675" sldId="307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2765386778" sldId="308"/>
        </pc:sldMkLst>
      </pc:sldChg>
      <pc:sldChg chg="addSp delSp modSp add mod">
        <pc:chgData name="Jeff Ader" userId="d1b8adf9-8ef5-4d10-8520-1f321fcde80b" providerId="ADAL" clId="{F1A8BD5C-75BA-4A06-BC2C-35F745013930}" dt="2022-02-07T21:45:07.101" v="406" actId="20577"/>
        <pc:sldMkLst>
          <pc:docMk/>
          <pc:sldMk cId="2857020683" sldId="321"/>
        </pc:sldMkLst>
        <pc:spChg chg="mod">
          <ac:chgData name="Jeff Ader" userId="d1b8adf9-8ef5-4d10-8520-1f321fcde80b" providerId="ADAL" clId="{F1A8BD5C-75BA-4A06-BC2C-35F745013930}" dt="2022-02-07T21:29:02.864" v="182" actId="1035"/>
          <ac:spMkLst>
            <pc:docMk/>
            <pc:sldMk cId="2857020683" sldId="321"/>
            <ac:spMk id="2" creationId="{16A65690-3BA8-453F-8979-00CCE7EF6AB8}"/>
          </ac:spMkLst>
        </pc:spChg>
        <pc:spChg chg="mod">
          <ac:chgData name="Jeff Ader" userId="d1b8adf9-8ef5-4d10-8520-1f321fcde80b" providerId="ADAL" clId="{F1A8BD5C-75BA-4A06-BC2C-35F745013930}" dt="2022-02-07T21:27:35.913" v="118" actId="404"/>
          <ac:spMkLst>
            <pc:docMk/>
            <pc:sldMk cId="2857020683" sldId="321"/>
            <ac:spMk id="3" creationId="{0597970A-85A9-4777-A452-95F68BDA0C1A}"/>
          </ac:spMkLst>
        </pc:spChg>
        <pc:spChg chg="mod">
          <ac:chgData name="Jeff Ader" userId="d1b8adf9-8ef5-4d10-8520-1f321fcde80b" providerId="ADAL" clId="{F1A8BD5C-75BA-4A06-BC2C-35F745013930}" dt="2022-02-07T21:35:34.006" v="338" actId="2711"/>
          <ac:spMkLst>
            <pc:docMk/>
            <pc:sldMk cId="2857020683" sldId="321"/>
            <ac:spMk id="4" creationId="{6D3DDCF8-4643-9546-B0A9-93E5AC2D9D08}"/>
          </ac:spMkLst>
        </pc:spChg>
        <pc:spChg chg="mod">
          <ac:chgData name="Jeff Ader" userId="d1b8adf9-8ef5-4d10-8520-1f321fcde80b" providerId="ADAL" clId="{F1A8BD5C-75BA-4A06-BC2C-35F745013930}" dt="2022-02-07T21:27:24.109" v="116" actId="20577"/>
          <ac:spMkLst>
            <pc:docMk/>
            <pc:sldMk cId="2857020683" sldId="321"/>
            <ac:spMk id="5" creationId="{3DB8DA60-D634-E643-A0E9-432A0C91A1AD}"/>
          </ac:spMkLst>
        </pc:spChg>
        <pc:spChg chg="mod">
          <ac:chgData name="Jeff Ader" userId="d1b8adf9-8ef5-4d10-8520-1f321fcde80b" providerId="ADAL" clId="{F1A8BD5C-75BA-4A06-BC2C-35F745013930}" dt="2022-02-07T21:29:02.864" v="182" actId="1035"/>
          <ac:spMkLst>
            <pc:docMk/>
            <pc:sldMk cId="2857020683" sldId="321"/>
            <ac:spMk id="6" creationId="{0E0BD6BE-7469-8B41-B859-D08AEAAC3D80}"/>
          </ac:spMkLst>
        </pc:spChg>
        <pc:spChg chg="add mod">
          <ac:chgData name="Jeff Ader" userId="d1b8adf9-8ef5-4d10-8520-1f321fcde80b" providerId="ADAL" clId="{F1A8BD5C-75BA-4A06-BC2C-35F745013930}" dt="2022-02-07T21:45:07.101" v="406" actId="20577"/>
          <ac:spMkLst>
            <pc:docMk/>
            <pc:sldMk cId="2857020683" sldId="321"/>
            <ac:spMk id="11" creationId="{BFA7EF85-86DC-439E-B848-8F0618925538}"/>
          </ac:spMkLst>
        </pc:spChg>
        <pc:spChg chg="mod">
          <ac:chgData name="Jeff Ader" userId="d1b8adf9-8ef5-4d10-8520-1f321fcde80b" providerId="ADAL" clId="{F1A8BD5C-75BA-4A06-BC2C-35F745013930}" dt="2022-02-07T21:28:07.718" v="133" actId="1037"/>
          <ac:spMkLst>
            <pc:docMk/>
            <pc:sldMk cId="2857020683" sldId="321"/>
            <ac:spMk id="12" creationId="{AE82909D-F503-2444-9869-E042E6A2FB8C}"/>
          </ac:spMkLst>
        </pc:spChg>
        <pc:spChg chg="del mod">
          <ac:chgData name="Jeff Ader" userId="d1b8adf9-8ef5-4d10-8520-1f321fcde80b" providerId="ADAL" clId="{F1A8BD5C-75BA-4A06-BC2C-35F745013930}" dt="2022-02-07T21:27:11.026" v="98" actId="478"/>
          <ac:spMkLst>
            <pc:docMk/>
            <pc:sldMk cId="2857020683" sldId="321"/>
            <ac:spMk id="15" creationId="{E8E88A48-4E54-402B-90C2-0707F00E6A86}"/>
          </ac:spMkLst>
        </pc:spChg>
        <pc:picChg chg="mod">
          <ac:chgData name="Jeff Ader" userId="d1b8adf9-8ef5-4d10-8520-1f321fcde80b" providerId="ADAL" clId="{F1A8BD5C-75BA-4A06-BC2C-35F745013930}" dt="2022-02-07T21:28:07.718" v="133" actId="1037"/>
          <ac:picMkLst>
            <pc:docMk/>
            <pc:sldMk cId="2857020683" sldId="321"/>
            <ac:picMk id="7" creationId="{6C94BCA7-E352-3847-ADC0-2D5606A8965C}"/>
          </ac:picMkLst>
        </pc:picChg>
        <pc:picChg chg="mod">
          <ac:chgData name="Jeff Ader" userId="d1b8adf9-8ef5-4d10-8520-1f321fcde80b" providerId="ADAL" clId="{F1A8BD5C-75BA-4A06-BC2C-35F745013930}" dt="2022-02-07T21:29:02.864" v="182" actId="1035"/>
          <ac:picMkLst>
            <pc:docMk/>
            <pc:sldMk cId="2857020683" sldId="321"/>
            <ac:picMk id="8" creationId="{B6A8D910-69FE-3C4F-9AD5-D943A955C6A1}"/>
          </ac:picMkLst>
        </pc:picChg>
        <pc:picChg chg="mod">
          <ac:chgData name="Jeff Ader" userId="d1b8adf9-8ef5-4d10-8520-1f321fcde80b" providerId="ADAL" clId="{F1A8BD5C-75BA-4A06-BC2C-35F745013930}" dt="2022-02-07T21:27:05.275" v="96" actId="1035"/>
          <ac:picMkLst>
            <pc:docMk/>
            <pc:sldMk cId="2857020683" sldId="321"/>
            <ac:picMk id="9" creationId="{912C5B28-7150-7C46-A817-D46CE3D362AA}"/>
          </ac:picMkLst>
        </pc:picChg>
        <pc:picChg chg="mod">
          <ac:chgData name="Jeff Ader" userId="d1b8adf9-8ef5-4d10-8520-1f321fcde80b" providerId="ADAL" clId="{F1A8BD5C-75BA-4A06-BC2C-35F745013930}" dt="2022-02-07T21:29:02.864" v="182" actId="1035"/>
          <ac:picMkLst>
            <pc:docMk/>
            <pc:sldMk cId="2857020683" sldId="321"/>
            <ac:picMk id="10" creationId="{FA340032-D72C-5E4C-A643-3222F348F29C}"/>
          </ac:picMkLst>
        </pc:picChg>
      </pc:sldChg>
      <pc:sldChg chg="addSp delSp modSp mod">
        <pc:chgData name="Jeff Ader" userId="d1b8adf9-8ef5-4d10-8520-1f321fcde80b" providerId="ADAL" clId="{F1A8BD5C-75BA-4A06-BC2C-35F745013930}" dt="2022-02-07T21:34:40.343" v="318" actId="20577"/>
        <pc:sldMkLst>
          <pc:docMk/>
          <pc:sldMk cId="1337668872" sldId="2593"/>
        </pc:sldMkLst>
        <pc:spChg chg="mod">
          <ac:chgData name="Jeff Ader" userId="d1b8adf9-8ef5-4d10-8520-1f321fcde80b" providerId="ADAL" clId="{F1A8BD5C-75BA-4A06-BC2C-35F745013930}" dt="2022-02-07T21:34:13.631" v="272" actId="1076"/>
          <ac:spMkLst>
            <pc:docMk/>
            <pc:sldMk cId="1337668872" sldId="2593"/>
            <ac:spMk id="2" creationId="{85E1561A-A7FF-4C8F-B1EB-84020716D486}"/>
          </ac:spMkLst>
        </pc:spChg>
        <pc:spChg chg="del mod">
          <ac:chgData name="Jeff Ader" userId="d1b8adf9-8ef5-4d10-8520-1f321fcde80b" providerId="ADAL" clId="{F1A8BD5C-75BA-4A06-BC2C-35F745013930}" dt="2022-02-07T21:34:22.433" v="273" actId="478"/>
          <ac:spMkLst>
            <pc:docMk/>
            <pc:sldMk cId="1337668872" sldId="2593"/>
            <ac:spMk id="5" creationId="{5981A414-771B-4F4E-ACDF-844523414822}"/>
          </ac:spMkLst>
        </pc:spChg>
        <pc:spChg chg="del mod">
          <ac:chgData name="Jeff Ader" userId="d1b8adf9-8ef5-4d10-8520-1f321fcde80b" providerId="ADAL" clId="{F1A8BD5C-75BA-4A06-BC2C-35F745013930}" dt="2022-02-07T21:34:22.433" v="273" actId="478"/>
          <ac:spMkLst>
            <pc:docMk/>
            <pc:sldMk cId="1337668872" sldId="2593"/>
            <ac:spMk id="6" creationId="{18D03CB5-48E6-FF49-94BA-61E5645A7111}"/>
          </ac:spMkLst>
        </pc:spChg>
        <pc:spChg chg="del">
          <ac:chgData name="Jeff Ader" userId="d1b8adf9-8ef5-4d10-8520-1f321fcde80b" providerId="ADAL" clId="{F1A8BD5C-75BA-4A06-BC2C-35F745013930}" dt="2022-02-07T21:34:06.466" v="271" actId="478"/>
          <ac:spMkLst>
            <pc:docMk/>
            <pc:sldMk cId="1337668872" sldId="2593"/>
            <ac:spMk id="8" creationId="{00000000-0000-0000-0000-000000000000}"/>
          </ac:spMkLst>
        </pc:spChg>
        <pc:spChg chg="add mod">
          <ac:chgData name="Jeff Ader" userId="d1b8adf9-8ef5-4d10-8520-1f321fcde80b" providerId="ADAL" clId="{F1A8BD5C-75BA-4A06-BC2C-35F745013930}" dt="2022-02-07T21:34:40.343" v="318" actId="20577"/>
          <ac:spMkLst>
            <pc:docMk/>
            <pc:sldMk cId="1337668872" sldId="2593"/>
            <ac:spMk id="37" creationId="{F79B3A22-B27C-41E3-B418-4E84FD581245}"/>
          </ac:spMkLst>
        </pc:spChg>
        <pc:spChg chg="mod">
          <ac:chgData name="Jeff Ader" userId="d1b8adf9-8ef5-4d10-8520-1f321fcde80b" providerId="ADAL" clId="{F1A8BD5C-75BA-4A06-BC2C-35F745013930}" dt="2022-02-07T21:34:13.631" v="272" actId="1076"/>
          <ac:spMkLst>
            <pc:docMk/>
            <pc:sldMk cId="1337668872" sldId="2593"/>
            <ac:spMk id="39" creationId="{8AD6FD1A-93BB-4F98-8B2A-19FF4C336065}"/>
          </ac:spMkLst>
        </pc:spChg>
        <pc:spChg chg="add mod">
          <ac:chgData name="Jeff Ader" userId="d1b8adf9-8ef5-4d10-8520-1f321fcde80b" providerId="ADAL" clId="{F1A8BD5C-75BA-4A06-BC2C-35F745013930}" dt="2022-02-07T21:34:34.526" v="304" actId="20577"/>
          <ac:spMkLst>
            <pc:docMk/>
            <pc:sldMk cId="1337668872" sldId="2593"/>
            <ac:spMk id="41" creationId="{D2635C82-21A7-4B09-ACDB-1D96C0B0BEA2}"/>
          </ac:spMkLst>
        </pc:spChg>
        <pc:grpChg chg="mod">
          <ac:chgData name="Jeff Ader" userId="d1b8adf9-8ef5-4d10-8520-1f321fcde80b" providerId="ADAL" clId="{F1A8BD5C-75BA-4A06-BC2C-35F745013930}" dt="2022-02-07T21:34:13.631" v="272" actId="1076"/>
          <ac:grpSpMkLst>
            <pc:docMk/>
            <pc:sldMk cId="1337668872" sldId="2593"/>
            <ac:grpSpMk id="36" creationId="{C89118AF-B066-4F34-BF87-0E0E1D941ED2}"/>
          </ac:grpSpMkLst>
        </pc:grpChg>
        <pc:picChg chg="mod">
          <ac:chgData name="Jeff Ader" userId="d1b8adf9-8ef5-4d10-8520-1f321fcde80b" providerId="ADAL" clId="{F1A8BD5C-75BA-4A06-BC2C-35F745013930}" dt="2022-02-07T21:34:13.631" v="272" actId="1076"/>
          <ac:picMkLst>
            <pc:docMk/>
            <pc:sldMk cId="1337668872" sldId="2593"/>
            <ac:picMk id="3" creationId="{BD68193F-AC0C-406D-939A-E09E35109C94}"/>
          </ac:picMkLst>
        </pc:picChg>
        <pc:picChg chg="mod">
          <ac:chgData name="Jeff Ader" userId="d1b8adf9-8ef5-4d10-8520-1f321fcde80b" providerId="ADAL" clId="{F1A8BD5C-75BA-4A06-BC2C-35F745013930}" dt="2022-02-07T21:34:13.631" v="272" actId="1076"/>
          <ac:picMkLst>
            <pc:docMk/>
            <pc:sldMk cId="1337668872" sldId="2593"/>
            <ac:picMk id="38" creationId="{020B0553-888F-4496-A854-2CB997F76A6B}"/>
          </ac:picMkLst>
        </pc:picChg>
        <pc:picChg chg="del">
          <ac:chgData name="Jeff Ader" userId="d1b8adf9-8ef5-4d10-8520-1f321fcde80b" providerId="ADAL" clId="{F1A8BD5C-75BA-4A06-BC2C-35F745013930}" dt="2022-02-07T21:29:30.790" v="183" actId="478"/>
          <ac:picMkLst>
            <pc:docMk/>
            <pc:sldMk cId="1337668872" sldId="2593"/>
            <ac:picMk id="40" creationId="{F48FF6CD-7831-4718-92D6-63CC2EFC88CA}"/>
          </ac:picMkLst>
        </pc:picChg>
      </pc:sldChg>
      <pc:sldChg chg="del">
        <pc:chgData name="Jeff Ader" userId="d1b8adf9-8ef5-4d10-8520-1f321fcde80b" providerId="ADAL" clId="{F1A8BD5C-75BA-4A06-BC2C-35F745013930}" dt="2022-02-07T21:09:35.254" v="2" actId="2696"/>
        <pc:sldMkLst>
          <pc:docMk/>
          <pc:sldMk cId="1008452025" sldId="2594"/>
        </pc:sldMkLst>
      </pc:sldChg>
      <pc:sldChg chg="del">
        <pc:chgData name="Jeff Ader" userId="d1b8adf9-8ef5-4d10-8520-1f321fcde80b" providerId="ADAL" clId="{F1A8BD5C-75BA-4A06-BC2C-35F745013930}" dt="2022-02-07T21:09:24.062" v="1" actId="2696"/>
        <pc:sldMkLst>
          <pc:docMk/>
          <pc:sldMk cId="1776102661" sldId="2596"/>
        </pc:sldMkLst>
      </pc:sldChg>
      <pc:sldChg chg="modSp add del mod">
        <pc:chgData name="Jeff Ader" userId="d1b8adf9-8ef5-4d10-8520-1f321fcde80b" providerId="ADAL" clId="{F1A8BD5C-75BA-4A06-BC2C-35F745013930}" dt="2022-02-07T21:22:22.568" v="71" actId="2696"/>
        <pc:sldMkLst>
          <pc:docMk/>
          <pc:sldMk cId="4189567481" sldId="2597"/>
        </pc:sldMkLst>
        <pc:spChg chg="mod">
          <ac:chgData name="Jeff Ader" userId="d1b8adf9-8ef5-4d10-8520-1f321fcde80b" providerId="ADAL" clId="{F1A8BD5C-75BA-4A06-BC2C-35F745013930}" dt="2022-02-07T21:18:49.585" v="43" actId="20577"/>
          <ac:spMkLst>
            <pc:docMk/>
            <pc:sldMk cId="4189567481" sldId="2597"/>
            <ac:spMk id="11" creationId="{D43D4BAA-D50E-D547-8A37-1AF2552FC39C}"/>
          </ac:spMkLst>
        </pc:spChg>
        <pc:cxnChg chg="mod">
          <ac:chgData name="Jeff Ader" userId="d1b8adf9-8ef5-4d10-8520-1f321fcde80b" providerId="ADAL" clId="{F1A8BD5C-75BA-4A06-BC2C-35F745013930}" dt="2022-02-07T21:18:48.258" v="40" actId="14100"/>
          <ac:cxnSpMkLst>
            <pc:docMk/>
            <pc:sldMk cId="4189567481" sldId="2597"/>
            <ac:cxnSpMk id="13" creationId="{892B2650-234A-AF48-8F20-4168D67B1888}"/>
          </ac:cxnSpMkLst>
        </pc:cxnChg>
      </pc:sldChg>
      <pc:sldChg chg="del">
        <pc:chgData name="Jeff Ader" userId="d1b8adf9-8ef5-4d10-8520-1f321fcde80b" providerId="ADAL" clId="{F1A8BD5C-75BA-4A06-BC2C-35F745013930}" dt="2022-02-07T21:09:14.659" v="0" actId="2696"/>
        <pc:sldMkLst>
          <pc:docMk/>
          <pc:sldMk cId="2365145980" sldId="2615"/>
        </pc:sldMkLst>
      </pc:sldChg>
      <pc:sldChg chg="del">
        <pc:chgData name="Jeff Ader" userId="d1b8adf9-8ef5-4d10-8520-1f321fcde80b" providerId="ADAL" clId="{F1A8BD5C-75BA-4A06-BC2C-35F745013930}" dt="2022-02-07T21:09:14.659" v="0" actId="2696"/>
        <pc:sldMkLst>
          <pc:docMk/>
          <pc:sldMk cId="4139271066" sldId="4776"/>
        </pc:sldMkLst>
      </pc:sldChg>
      <pc:sldChg chg="del">
        <pc:chgData name="Jeff Ader" userId="d1b8adf9-8ef5-4d10-8520-1f321fcde80b" providerId="ADAL" clId="{F1A8BD5C-75BA-4A06-BC2C-35F745013930}" dt="2022-02-07T21:19:42.455" v="49" actId="2696"/>
        <pc:sldMkLst>
          <pc:docMk/>
          <pc:sldMk cId="4240899236" sldId="4785"/>
        </pc:sldMkLst>
      </pc:sldChg>
      <pc:sldChg chg="del">
        <pc:chgData name="Jeff Ader" userId="d1b8adf9-8ef5-4d10-8520-1f321fcde80b" providerId="ADAL" clId="{F1A8BD5C-75BA-4A06-BC2C-35F745013930}" dt="2022-02-07T21:19:42.455" v="49" actId="2696"/>
        <pc:sldMkLst>
          <pc:docMk/>
          <pc:sldMk cId="325644355" sldId="4786"/>
        </pc:sldMkLst>
      </pc:sldChg>
      <pc:sldChg chg="modSp mod ord">
        <pc:chgData name="Jeff Ader" userId="d1b8adf9-8ef5-4d10-8520-1f321fcde80b" providerId="ADAL" clId="{F1A8BD5C-75BA-4A06-BC2C-35F745013930}" dt="2022-02-07T21:35:26.327" v="336" actId="2711"/>
        <pc:sldMkLst>
          <pc:docMk/>
          <pc:sldMk cId="1405015675" sldId="4790"/>
        </pc:sldMkLst>
        <pc:spChg chg="mod">
          <ac:chgData name="Jeff Ader" userId="d1b8adf9-8ef5-4d10-8520-1f321fcde80b" providerId="ADAL" clId="{F1A8BD5C-75BA-4A06-BC2C-35F745013930}" dt="2022-02-07T21:35:26.327" v="336" actId="2711"/>
          <ac:spMkLst>
            <pc:docMk/>
            <pc:sldMk cId="1405015675" sldId="4790"/>
            <ac:spMk id="4" creationId="{6D3DDCF8-4643-9546-B0A9-93E5AC2D9D08}"/>
          </ac:spMkLst>
        </pc:spChg>
      </pc:sldChg>
      <pc:sldChg chg="modSp mod ord">
        <pc:chgData name="Jeff Ader" userId="d1b8adf9-8ef5-4d10-8520-1f321fcde80b" providerId="ADAL" clId="{F1A8BD5C-75BA-4A06-BC2C-35F745013930}" dt="2022-02-07T21:35:14.757" v="334" actId="20577"/>
        <pc:sldMkLst>
          <pc:docMk/>
          <pc:sldMk cId="1081993405" sldId="4791"/>
        </pc:sldMkLst>
        <pc:spChg chg="mod">
          <ac:chgData name="Jeff Ader" userId="d1b8adf9-8ef5-4d10-8520-1f321fcde80b" providerId="ADAL" clId="{F1A8BD5C-75BA-4A06-BC2C-35F745013930}" dt="2022-02-07T21:35:11.028" v="322" actId="20577"/>
          <ac:spMkLst>
            <pc:docMk/>
            <pc:sldMk cId="1081993405" sldId="4791"/>
            <ac:spMk id="4" creationId="{6D3DDCF8-4643-9546-B0A9-93E5AC2D9D08}"/>
          </ac:spMkLst>
        </pc:spChg>
        <pc:spChg chg="mod">
          <ac:chgData name="Jeff Ader" userId="d1b8adf9-8ef5-4d10-8520-1f321fcde80b" providerId="ADAL" clId="{F1A8BD5C-75BA-4A06-BC2C-35F745013930}" dt="2022-02-07T21:35:14.757" v="334" actId="20577"/>
          <ac:spMkLst>
            <pc:docMk/>
            <pc:sldMk cId="1081993405" sldId="4791"/>
            <ac:spMk id="5" creationId="{3DB8DA60-D634-E643-A0E9-432A0C91A1AD}"/>
          </ac:spMkLst>
        </pc:spChg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3568708423" sldId="4792"/>
        </pc:sldMkLst>
      </pc:sldChg>
      <pc:sldChg chg="del">
        <pc:chgData name="Jeff Ader" userId="d1b8adf9-8ef5-4d10-8520-1f321fcde80b" providerId="ADAL" clId="{F1A8BD5C-75BA-4A06-BC2C-35F745013930}" dt="2022-02-07T21:09:14.659" v="0" actId="2696"/>
        <pc:sldMkLst>
          <pc:docMk/>
          <pc:sldMk cId="478927468" sldId="4793"/>
        </pc:sldMkLst>
      </pc:sldChg>
      <pc:sldChg chg="del">
        <pc:chgData name="Jeff Ader" userId="d1b8adf9-8ef5-4d10-8520-1f321fcde80b" providerId="ADAL" clId="{F1A8BD5C-75BA-4A06-BC2C-35F745013930}" dt="2022-02-07T21:09:14.659" v="0" actId="2696"/>
        <pc:sldMkLst>
          <pc:docMk/>
          <pc:sldMk cId="934894956" sldId="4794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2435642348" sldId="4795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76545561" sldId="4796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1137822630" sldId="4799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543004206" sldId="4800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4006142120" sldId="4801"/>
        </pc:sldMkLst>
      </pc:sldChg>
      <pc:sldChg chg="del">
        <pc:chgData name="Jeff Ader" userId="d1b8adf9-8ef5-4d10-8520-1f321fcde80b" providerId="ADAL" clId="{F1A8BD5C-75BA-4A06-BC2C-35F745013930}" dt="2022-02-07T21:09:14.659" v="0" actId="2696"/>
        <pc:sldMkLst>
          <pc:docMk/>
          <pc:sldMk cId="1234262798" sldId="4803"/>
        </pc:sldMkLst>
      </pc:sldChg>
      <pc:sldChg chg="modSp mod ord">
        <pc:chgData name="Jeff Ader" userId="d1b8adf9-8ef5-4d10-8520-1f321fcde80b" providerId="ADAL" clId="{F1A8BD5C-75BA-4A06-BC2C-35F745013930}" dt="2022-02-07T21:41:29.564" v="369"/>
        <pc:sldMkLst>
          <pc:docMk/>
          <pc:sldMk cId="3721770088" sldId="4813"/>
        </pc:sldMkLst>
        <pc:spChg chg="mod">
          <ac:chgData name="Jeff Ader" userId="d1b8adf9-8ef5-4d10-8520-1f321fcde80b" providerId="ADAL" clId="{F1A8BD5C-75BA-4A06-BC2C-35F745013930}" dt="2022-02-07T21:32:30.346" v="213" actId="2711"/>
          <ac:spMkLst>
            <pc:docMk/>
            <pc:sldMk cId="3721770088" sldId="4813"/>
            <ac:spMk id="5" creationId="{5981A414-771B-4F4E-ACDF-844523414822}"/>
          </ac:spMkLst>
        </pc:spChg>
      </pc:sldChg>
      <pc:sldChg chg="add del">
        <pc:chgData name="Jeff Ader" userId="d1b8adf9-8ef5-4d10-8520-1f321fcde80b" providerId="ADAL" clId="{F1A8BD5C-75BA-4A06-BC2C-35F745013930}" dt="2022-02-07T21:22:26.213" v="72" actId="2696"/>
        <pc:sldMkLst>
          <pc:docMk/>
          <pc:sldMk cId="2741839659" sldId="4814"/>
        </pc:sldMkLst>
      </pc:sldChg>
      <pc:sldChg chg="delSp modSp add mod ord">
        <pc:chgData name="Jeff Ader" userId="d1b8adf9-8ef5-4d10-8520-1f321fcde80b" providerId="ADAL" clId="{F1A8BD5C-75BA-4A06-BC2C-35F745013930}" dt="2022-02-07T21:36:28.210" v="344" actId="1076"/>
        <pc:sldMkLst>
          <pc:docMk/>
          <pc:sldMk cId="2365088580" sldId="4815"/>
        </pc:sldMkLst>
        <pc:spChg chg="mod">
          <ac:chgData name="Jeff Ader" userId="d1b8adf9-8ef5-4d10-8520-1f321fcde80b" providerId="ADAL" clId="{F1A8BD5C-75BA-4A06-BC2C-35F745013930}" dt="2022-02-07T21:34:51.432" v="320" actId="403"/>
          <ac:spMkLst>
            <pc:docMk/>
            <pc:sldMk cId="2365088580" sldId="4815"/>
            <ac:spMk id="4" creationId="{6D3DDCF8-4643-9546-B0A9-93E5AC2D9D08}"/>
          </ac:spMkLst>
        </pc:spChg>
        <pc:spChg chg="mod">
          <ac:chgData name="Jeff Ader" userId="d1b8adf9-8ef5-4d10-8520-1f321fcde80b" providerId="ADAL" clId="{F1A8BD5C-75BA-4A06-BC2C-35F745013930}" dt="2022-02-07T21:32:54.053" v="257" actId="20577"/>
          <ac:spMkLst>
            <pc:docMk/>
            <pc:sldMk cId="2365088580" sldId="4815"/>
            <ac:spMk id="5" creationId="{3DB8DA60-D634-E643-A0E9-432A0C91A1AD}"/>
          </ac:spMkLst>
        </pc:spChg>
        <pc:spChg chg="mod">
          <ac:chgData name="Jeff Ader" userId="d1b8adf9-8ef5-4d10-8520-1f321fcde80b" providerId="ADAL" clId="{F1A8BD5C-75BA-4A06-BC2C-35F745013930}" dt="2022-02-07T21:36:28.210" v="344" actId="1076"/>
          <ac:spMkLst>
            <pc:docMk/>
            <pc:sldMk cId="2365088580" sldId="4815"/>
            <ac:spMk id="12" creationId="{AE82909D-F503-2444-9869-E042E6A2FB8C}"/>
          </ac:spMkLst>
        </pc:spChg>
        <pc:spChg chg="del">
          <ac:chgData name="Jeff Ader" userId="d1b8adf9-8ef5-4d10-8520-1f321fcde80b" providerId="ADAL" clId="{F1A8BD5C-75BA-4A06-BC2C-35F745013930}" dt="2022-02-07T21:20:39.827" v="53" actId="478"/>
          <ac:spMkLst>
            <pc:docMk/>
            <pc:sldMk cId="2365088580" sldId="4815"/>
            <ac:spMk id="16" creationId="{DC304072-36AA-48B7-858C-B5442BAEC52D}"/>
          </ac:spMkLst>
        </pc:spChg>
        <pc:grpChg chg="del">
          <ac:chgData name="Jeff Ader" userId="d1b8adf9-8ef5-4d10-8520-1f321fcde80b" providerId="ADAL" clId="{F1A8BD5C-75BA-4A06-BC2C-35F745013930}" dt="2022-02-07T21:20:38.155" v="52" actId="478"/>
          <ac:grpSpMkLst>
            <pc:docMk/>
            <pc:sldMk cId="2365088580" sldId="4815"/>
            <ac:grpSpMk id="29" creationId="{48774776-D827-4FF8-85C2-A176945DC9CD}"/>
          </ac:grpSpMkLst>
        </pc:grpChg>
      </pc:sldChg>
      <pc:sldChg chg="del">
        <pc:chgData name="Jeff Ader" userId="d1b8adf9-8ef5-4d10-8520-1f321fcde80b" providerId="ADAL" clId="{F1A8BD5C-75BA-4A06-BC2C-35F745013930}" dt="2022-02-07T21:09:14.659" v="0" actId="2696"/>
        <pc:sldMkLst>
          <pc:docMk/>
          <pc:sldMk cId="3843179850" sldId="4817"/>
        </pc:sldMkLst>
      </pc:sldChg>
      <pc:sldChg chg="del">
        <pc:chgData name="Jeff Ader" userId="d1b8adf9-8ef5-4d10-8520-1f321fcde80b" providerId="ADAL" clId="{F1A8BD5C-75BA-4A06-BC2C-35F745013930}" dt="2022-02-07T21:10:11.273" v="3" actId="2696"/>
        <pc:sldMkLst>
          <pc:docMk/>
          <pc:sldMk cId="3787654533" sldId="4818"/>
        </pc:sldMkLst>
      </pc:sldChg>
      <pc:sldMasterChg chg="delSp">
        <pc:chgData name="Jeff Ader" userId="d1b8adf9-8ef5-4d10-8520-1f321fcde80b" providerId="ADAL" clId="{F1A8BD5C-75BA-4A06-BC2C-35F745013930}" dt="2022-02-07T21:30:12.543" v="185" actId="478"/>
        <pc:sldMasterMkLst>
          <pc:docMk/>
          <pc:sldMasterMk cId="762411239" sldId="2147483648"/>
        </pc:sldMasterMkLst>
        <pc:picChg chg="del">
          <ac:chgData name="Jeff Ader" userId="d1b8adf9-8ef5-4d10-8520-1f321fcde80b" providerId="ADAL" clId="{F1A8BD5C-75BA-4A06-BC2C-35F745013930}" dt="2022-02-07T21:30:12.543" v="185" actId="478"/>
          <ac:picMkLst>
            <pc:docMk/>
            <pc:sldMasterMk cId="762411239" sldId="2147483648"/>
            <ac:picMk id="9" creationId="{05758EFB-B5FD-BD4E-9D1E-AB31CEDBD014}"/>
          </ac:picMkLst>
        </pc:picChg>
      </pc:sldMasterChg>
      <pc:sldMasterChg chg="del delSldLayout">
        <pc:chgData name="Jeff Ader" userId="d1b8adf9-8ef5-4d10-8520-1f321fcde80b" providerId="ADAL" clId="{F1A8BD5C-75BA-4A06-BC2C-35F745013930}" dt="2022-02-07T21:30:26.490" v="187" actId="2696"/>
        <pc:sldMasterMkLst>
          <pc:docMk/>
          <pc:sldMasterMk cId="4142152665" sldId="2147483671"/>
        </pc:sldMasterMkLst>
        <pc:sldLayoutChg chg="del">
          <pc:chgData name="Jeff Ader" userId="d1b8adf9-8ef5-4d10-8520-1f321fcde80b" providerId="ADAL" clId="{F1A8BD5C-75BA-4A06-BC2C-35F745013930}" dt="2022-02-07T21:30:26.488" v="186" actId="2696"/>
          <pc:sldLayoutMkLst>
            <pc:docMk/>
            <pc:sldMasterMk cId="4142152665" sldId="2147483671"/>
            <pc:sldLayoutMk cId="987562566" sldId="2147483672"/>
          </pc:sldLayoutMkLst>
        </pc:sldLayoutChg>
      </pc:sldMasterChg>
      <pc:sldMasterChg chg="del delSldLayout">
        <pc:chgData name="Jeff Ader" userId="d1b8adf9-8ef5-4d10-8520-1f321fcde80b" providerId="ADAL" clId="{F1A8BD5C-75BA-4A06-BC2C-35F745013930}" dt="2022-02-07T21:19:42.455" v="49" actId="2696"/>
        <pc:sldMasterMkLst>
          <pc:docMk/>
          <pc:sldMasterMk cId="2989814595" sldId="2147483684"/>
        </pc:sldMasterMkLst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1922898730" sldId="2147483685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2629000201" sldId="2147483686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1181588510" sldId="2147483687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2848173696" sldId="2147483688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2232325166" sldId="2147483689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2204071432" sldId="2147483690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2418109554" sldId="2147483691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3190788485" sldId="2147483692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1344798893" sldId="2147483693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1931166584" sldId="2147483694"/>
          </pc:sldLayoutMkLst>
        </pc:sldLayoutChg>
        <pc:sldLayoutChg chg="del">
          <pc:chgData name="Jeff Ader" userId="d1b8adf9-8ef5-4d10-8520-1f321fcde80b" providerId="ADAL" clId="{F1A8BD5C-75BA-4A06-BC2C-35F745013930}" dt="2022-02-07T21:19:42.455" v="49" actId="2696"/>
          <pc:sldLayoutMkLst>
            <pc:docMk/>
            <pc:sldMasterMk cId="2989814595" sldId="2147483684"/>
            <pc:sldLayoutMk cId="289206550" sldId="2147483695"/>
          </pc:sldLayoutMkLst>
        </pc:sldLayoutChg>
      </pc:sldMasterChg>
      <pc:sldMasterChg chg="new mod addSldLayout delSldLayout modSldLayout">
        <pc:chgData name="Jeff Ader" userId="d1b8adf9-8ef5-4d10-8520-1f321fcde80b" providerId="ADAL" clId="{F1A8BD5C-75BA-4A06-BC2C-35F745013930}" dt="2022-02-07T21:31:47.953" v="208" actId="478"/>
        <pc:sldMasterMkLst>
          <pc:docMk/>
          <pc:sldMasterMk cId="2865016813" sldId="2147483697"/>
        </pc:sldMasterMkLst>
        <pc:sldLayoutChg chg="del">
          <pc:chgData name="Jeff Ader" userId="d1b8adf9-8ef5-4d10-8520-1f321fcde80b" providerId="ADAL" clId="{F1A8BD5C-75BA-4A06-BC2C-35F745013930}" dt="2022-02-07T21:31:27.948" v="203" actId="2696"/>
          <pc:sldLayoutMkLst>
            <pc:docMk/>
            <pc:sldMasterMk cId="2865016813" sldId="2147483697"/>
            <pc:sldLayoutMk cId="1699533728" sldId="2147483649"/>
          </pc:sldLayoutMkLst>
        </pc:sldLayoutChg>
        <pc:sldLayoutChg chg="del">
          <pc:chgData name="Jeff Ader" userId="d1b8adf9-8ef5-4d10-8520-1f321fcde80b" providerId="ADAL" clId="{F1A8BD5C-75BA-4A06-BC2C-35F745013930}" dt="2022-02-07T21:31:27.951" v="205" actId="2696"/>
          <pc:sldLayoutMkLst>
            <pc:docMk/>
            <pc:sldMasterMk cId="2865016813" sldId="2147483697"/>
            <pc:sldLayoutMk cId="832617136" sldId="2147483651"/>
          </pc:sldLayoutMkLst>
        </pc:sldLayoutChg>
        <pc:sldLayoutChg chg="del">
          <pc:chgData name="Jeff Ader" userId="d1b8adf9-8ef5-4d10-8520-1f321fcde80b" providerId="ADAL" clId="{F1A8BD5C-75BA-4A06-BC2C-35F745013930}" dt="2022-02-07T21:31:27.949" v="204" actId="2696"/>
          <pc:sldLayoutMkLst>
            <pc:docMk/>
            <pc:sldMasterMk cId="2865016813" sldId="2147483697"/>
            <pc:sldLayoutMk cId="4199049262" sldId="2147483652"/>
          </pc:sldLayoutMkLst>
        </pc:sldLayoutChg>
        <pc:sldLayoutChg chg="del">
          <pc:chgData name="Jeff Ader" userId="d1b8adf9-8ef5-4d10-8520-1f321fcde80b" providerId="ADAL" clId="{F1A8BD5C-75BA-4A06-BC2C-35F745013930}" dt="2022-02-07T21:31:27.956" v="206" actId="2696"/>
          <pc:sldLayoutMkLst>
            <pc:docMk/>
            <pc:sldMasterMk cId="2865016813" sldId="2147483697"/>
            <pc:sldLayoutMk cId="4103781738" sldId="2147483653"/>
          </pc:sldLayoutMkLst>
        </pc:sldLayoutChg>
        <pc:sldLayoutChg chg="del">
          <pc:chgData name="Jeff Ader" userId="d1b8adf9-8ef5-4d10-8520-1f321fcde80b" providerId="ADAL" clId="{F1A8BD5C-75BA-4A06-BC2C-35F745013930}" dt="2022-02-07T21:31:27.960" v="207" actId="2696"/>
          <pc:sldLayoutMkLst>
            <pc:docMk/>
            <pc:sldMasterMk cId="2865016813" sldId="2147483697"/>
            <pc:sldLayoutMk cId="254246164" sldId="2147483654"/>
          </pc:sldLayoutMkLst>
        </pc:sldLayoutChg>
        <pc:sldLayoutChg chg="del">
          <pc:chgData name="Jeff Ader" userId="d1b8adf9-8ef5-4d10-8520-1f321fcde80b" providerId="ADAL" clId="{F1A8BD5C-75BA-4A06-BC2C-35F745013930}" dt="2022-02-07T21:31:27.925" v="202" actId="2696"/>
          <pc:sldLayoutMkLst>
            <pc:docMk/>
            <pc:sldMasterMk cId="2865016813" sldId="2147483697"/>
            <pc:sldLayoutMk cId="4045321973" sldId="2147483655"/>
          </pc:sldLayoutMkLst>
        </pc:sldLayoutChg>
        <pc:sldLayoutChg chg="del">
          <pc:chgData name="Jeff Ader" userId="d1b8adf9-8ef5-4d10-8520-1f321fcde80b" providerId="ADAL" clId="{F1A8BD5C-75BA-4A06-BC2C-35F745013930}" dt="2022-02-07T21:31:24.256" v="197" actId="2696"/>
          <pc:sldLayoutMkLst>
            <pc:docMk/>
            <pc:sldMasterMk cId="2865016813" sldId="2147483697"/>
            <pc:sldLayoutMk cId="4260590308" sldId="2147483656"/>
          </pc:sldLayoutMkLst>
        </pc:sldLayoutChg>
        <pc:sldLayoutChg chg="del">
          <pc:chgData name="Jeff Ader" userId="d1b8adf9-8ef5-4d10-8520-1f321fcde80b" providerId="ADAL" clId="{F1A8BD5C-75BA-4A06-BC2C-35F745013930}" dt="2022-02-07T21:31:24.259" v="198" actId="2696"/>
          <pc:sldLayoutMkLst>
            <pc:docMk/>
            <pc:sldMasterMk cId="2865016813" sldId="2147483697"/>
            <pc:sldLayoutMk cId="3778519695" sldId="2147483657"/>
          </pc:sldLayoutMkLst>
        </pc:sldLayoutChg>
        <pc:sldLayoutChg chg="del">
          <pc:chgData name="Jeff Ader" userId="d1b8adf9-8ef5-4d10-8520-1f321fcde80b" providerId="ADAL" clId="{F1A8BD5C-75BA-4A06-BC2C-35F745013930}" dt="2022-02-07T21:31:24.261" v="199" actId="2696"/>
          <pc:sldLayoutMkLst>
            <pc:docMk/>
            <pc:sldMasterMk cId="2865016813" sldId="2147483697"/>
            <pc:sldLayoutMk cId="503609531" sldId="2147483658"/>
          </pc:sldLayoutMkLst>
        </pc:sldLayoutChg>
        <pc:sldLayoutChg chg="del">
          <pc:chgData name="Jeff Ader" userId="d1b8adf9-8ef5-4d10-8520-1f321fcde80b" providerId="ADAL" clId="{F1A8BD5C-75BA-4A06-BC2C-35F745013930}" dt="2022-02-07T21:31:24.263" v="200" actId="2696"/>
          <pc:sldLayoutMkLst>
            <pc:docMk/>
            <pc:sldMasterMk cId="2865016813" sldId="2147483697"/>
            <pc:sldLayoutMk cId="1199939807" sldId="2147483674"/>
          </pc:sldLayoutMkLst>
        </pc:sldLayoutChg>
        <pc:sldLayoutChg chg="del">
          <pc:chgData name="Jeff Ader" userId="d1b8adf9-8ef5-4d10-8520-1f321fcde80b" providerId="ADAL" clId="{F1A8BD5C-75BA-4A06-BC2C-35F745013930}" dt="2022-02-07T21:31:24.264" v="201" actId="2696"/>
          <pc:sldLayoutMkLst>
            <pc:docMk/>
            <pc:sldMasterMk cId="2865016813" sldId="2147483697"/>
            <pc:sldLayoutMk cId="1816871135" sldId="2147483675"/>
          </pc:sldLayoutMkLst>
        </pc:sldLayoutChg>
        <pc:sldLayoutChg chg="del">
          <pc:chgData name="Jeff Ader" userId="d1b8adf9-8ef5-4d10-8520-1f321fcde80b" providerId="ADAL" clId="{F1A8BD5C-75BA-4A06-BC2C-35F745013930}" dt="2022-02-07T21:31:24.249" v="196" actId="2696"/>
          <pc:sldLayoutMkLst>
            <pc:docMk/>
            <pc:sldMasterMk cId="2865016813" sldId="2147483697"/>
            <pc:sldLayoutMk cId="3527143696" sldId="2147483676"/>
          </pc:sldLayoutMkLst>
        </pc:sldLayoutChg>
        <pc:sldLayoutChg chg="del">
          <pc:chgData name="Jeff Ader" userId="d1b8adf9-8ef5-4d10-8520-1f321fcde80b" providerId="ADAL" clId="{F1A8BD5C-75BA-4A06-BC2C-35F745013930}" dt="2022-02-07T21:31:17.488" v="192" actId="2696"/>
          <pc:sldLayoutMkLst>
            <pc:docMk/>
            <pc:sldMasterMk cId="2865016813" sldId="2147483697"/>
            <pc:sldLayoutMk cId="2119603464" sldId="2147483677"/>
          </pc:sldLayoutMkLst>
        </pc:sldLayoutChg>
        <pc:sldLayoutChg chg="del">
          <pc:chgData name="Jeff Ader" userId="d1b8adf9-8ef5-4d10-8520-1f321fcde80b" providerId="ADAL" clId="{F1A8BD5C-75BA-4A06-BC2C-35F745013930}" dt="2022-02-07T21:31:17.492" v="193" actId="2696"/>
          <pc:sldLayoutMkLst>
            <pc:docMk/>
            <pc:sldMasterMk cId="2865016813" sldId="2147483697"/>
            <pc:sldLayoutMk cId="629951220" sldId="2147483678"/>
          </pc:sldLayoutMkLst>
        </pc:sldLayoutChg>
        <pc:sldLayoutChg chg="del">
          <pc:chgData name="Jeff Ader" userId="d1b8adf9-8ef5-4d10-8520-1f321fcde80b" providerId="ADAL" clId="{F1A8BD5C-75BA-4A06-BC2C-35F745013930}" dt="2022-02-07T21:31:17.495" v="194" actId="2696"/>
          <pc:sldLayoutMkLst>
            <pc:docMk/>
            <pc:sldMasterMk cId="2865016813" sldId="2147483697"/>
            <pc:sldLayoutMk cId="3475739462" sldId="2147483679"/>
          </pc:sldLayoutMkLst>
        </pc:sldLayoutChg>
        <pc:sldLayoutChg chg="del">
          <pc:chgData name="Jeff Ader" userId="d1b8adf9-8ef5-4d10-8520-1f321fcde80b" providerId="ADAL" clId="{F1A8BD5C-75BA-4A06-BC2C-35F745013930}" dt="2022-02-07T21:31:14.042" v="190" actId="2696"/>
          <pc:sldLayoutMkLst>
            <pc:docMk/>
            <pc:sldMasterMk cId="2865016813" sldId="2147483697"/>
            <pc:sldLayoutMk cId="1223278229" sldId="2147483680"/>
          </pc:sldLayoutMkLst>
        </pc:sldLayoutChg>
        <pc:sldLayoutChg chg="del">
          <pc:chgData name="Jeff Ader" userId="d1b8adf9-8ef5-4d10-8520-1f321fcde80b" providerId="ADAL" clId="{F1A8BD5C-75BA-4A06-BC2C-35F745013930}" dt="2022-02-07T21:31:17.501" v="195" actId="2696"/>
          <pc:sldLayoutMkLst>
            <pc:docMk/>
            <pc:sldMasterMk cId="2865016813" sldId="2147483697"/>
            <pc:sldLayoutMk cId="3840138401" sldId="2147483681"/>
          </pc:sldLayoutMkLst>
        </pc:sldLayoutChg>
        <pc:sldLayoutChg chg="del">
          <pc:chgData name="Jeff Ader" userId="d1b8adf9-8ef5-4d10-8520-1f321fcde80b" providerId="ADAL" clId="{F1A8BD5C-75BA-4A06-BC2C-35F745013930}" dt="2022-02-07T21:31:12.159" v="189" actId="2696"/>
          <pc:sldLayoutMkLst>
            <pc:docMk/>
            <pc:sldMasterMk cId="2865016813" sldId="2147483697"/>
            <pc:sldLayoutMk cId="1462817087" sldId="2147483682"/>
          </pc:sldLayoutMkLst>
        </pc:sldLayoutChg>
        <pc:sldLayoutChg chg="del">
          <pc:chgData name="Jeff Ader" userId="d1b8adf9-8ef5-4d10-8520-1f321fcde80b" providerId="ADAL" clId="{F1A8BD5C-75BA-4A06-BC2C-35F745013930}" dt="2022-02-07T21:31:17.473" v="191" actId="2696"/>
          <pc:sldLayoutMkLst>
            <pc:docMk/>
            <pc:sldMasterMk cId="2865016813" sldId="2147483697"/>
            <pc:sldLayoutMk cId="1282252040" sldId="2147483683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3049568349" sldId="2147483698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124880736" sldId="2147483699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307803221" sldId="2147483700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3516996511" sldId="2147483701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2371239857" sldId="2147483702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2791116682" sldId="2147483703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1023876536" sldId="2147483704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581103052" sldId="2147483705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3377281121" sldId="2147483706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3125784523" sldId="2147483707"/>
          </pc:sldLayoutMkLst>
        </pc:sldLayoutChg>
        <pc:sldLayoutChg chg="new replId">
          <pc:chgData name="Jeff Ader" userId="d1b8adf9-8ef5-4d10-8520-1f321fcde80b" providerId="ADAL" clId="{F1A8BD5C-75BA-4A06-BC2C-35F745013930}" dt="2022-02-07T21:30:51.237" v="188" actId="6938"/>
          <pc:sldLayoutMkLst>
            <pc:docMk/>
            <pc:sldMasterMk cId="2865016813" sldId="2147483697"/>
            <pc:sldLayoutMk cId="2507501538" sldId="2147483708"/>
          </pc:sldLayoutMkLst>
        </pc:sldLayoutChg>
        <pc:sldLayoutChg chg="delSp mod">
          <pc:chgData name="Jeff Ader" userId="d1b8adf9-8ef5-4d10-8520-1f321fcde80b" providerId="ADAL" clId="{F1A8BD5C-75BA-4A06-BC2C-35F745013930}" dt="2022-02-07T21:31:47.953" v="208" actId="478"/>
          <pc:sldLayoutMkLst>
            <pc:docMk/>
            <pc:sldMasterMk cId="2865016813" sldId="2147483697"/>
            <pc:sldLayoutMk cId="287418210" sldId="2147483709"/>
          </pc:sldLayoutMkLst>
          <pc:spChg chg="del">
            <ac:chgData name="Jeff Ader" userId="d1b8adf9-8ef5-4d10-8520-1f321fcde80b" providerId="ADAL" clId="{F1A8BD5C-75BA-4A06-BC2C-35F745013930}" dt="2022-02-07T21:31:47.953" v="208" actId="478"/>
            <ac:spMkLst>
              <pc:docMk/>
              <pc:sldMasterMk cId="2865016813" sldId="2147483697"/>
              <pc:sldLayoutMk cId="287418210" sldId="2147483709"/>
              <ac:spMk id="4" creationId="{B0008B20-5E30-284A-A74C-82C7FE3E3FF3}"/>
            </ac:spMkLst>
          </pc:spChg>
          <pc:spChg chg="del">
            <ac:chgData name="Jeff Ader" userId="d1b8adf9-8ef5-4d10-8520-1f321fcde80b" providerId="ADAL" clId="{F1A8BD5C-75BA-4A06-BC2C-35F745013930}" dt="2022-02-07T21:31:47.953" v="208" actId="478"/>
            <ac:spMkLst>
              <pc:docMk/>
              <pc:sldMasterMk cId="2865016813" sldId="2147483697"/>
              <pc:sldLayoutMk cId="287418210" sldId="2147483709"/>
              <ac:spMk id="6" creationId="{DF475F17-068B-0248-A7EA-41A0BB1C907C}"/>
            </ac:spMkLst>
          </pc:spChg>
        </pc:sldLayoutChg>
      </pc:sldMasterChg>
      <pc:sldMasterChg chg="del delSldLayout">
        <pc:chgData name="Jeff Ader" userId="d1b8adf9-8ef5-4d10-8520-1f321fcde80b" providerId="ADAL" clId="{F1A8BD5C-75BA-4A06-BC2C-35F745013930}" dt="2022-02-07T21:09:14.659" v="0" actId="2696"/>
        <pc:sldMasterMkLst>
          <pc:docMk/>
          <pc:sldMasterMk cId="3828173982" sldId="2147483697"/>
        </pc:sldMasterMkLst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4166892189" sldId="2147483698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839216042" sldId="2147483699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2040237295" sldId="2147483700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11241146" sldId="2147483701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1759666938" sldId="2147483702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2980252084" sldId="2147483703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530286623" sldId="2147483704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768429060" sldId="2147483705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1300982842" sldId="2147483706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2015720606" sldId="2147483707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2938378968" sldId="2147483708"/>
          </pc:sldLayoutMkLst>
        </pc:sldLayoutChg>
        <pc:sldLayoutChg chg="del">
          <pc:chgData name="Jeff Ader" userId="d1b8adf9-8ef5-4d10-8520-1f321fcde80b" providerId="ADAL" clId="{F1A8BD5C-75BA-4A06-BC2C-35F745013930}" dt="2022-02-07T21:09:14.659" v="0" actId="2696"/>
          <pc:sldLayoutMkLst>
            <pc:docMk/>
            <pc:sldMasterMk cId="3828173982" sldId="2147483697"/>
            <pc:sldLayoutMk cId="1807858828" sldId="214748370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AC506-4287-394B-A339-ED4DF7425598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E6261-3CF3-F142-9087-08D34A1B1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9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Jenny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9E6261-3CF3-F142-9087-08D34A1B160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4875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CBE7D-FEF5-4456-82CB-28D92C4C5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05914-F096-4F86-BA95-818B25520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968E1-A99B-426F-BB37-5C06C7DB4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18D61-3954-4D6F-8706-3C1BDB2B6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7025D-73A4-4DC6-9D7F-C6B246230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6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E3A5C-552A-4800-8EE8-DEBDBA752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D19DF-C37D-418A-8CB2-2A2B7D70F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D6FC6-DC50-4461-86FA-22846590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37F2F-DD57-4309-841F-1123507D8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1B4CF-5816-4E8D-ADC7-D7295EC5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D34F37-0EEC-4110-9E11-BDDBF1888A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1FAF8-600D-47C1-AE99-B7176A238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9B1D1-4E54-4CDC-8D20-1EC2C5600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3FCFD-740D-4EC5-BE95-F992E775C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3225A-4471-4A1A-BAC8-8462E4AC1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01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1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C37BF-D9EE-4D53-B298-AFC546C3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4BB29-EBD4-4D5A-AC4B-D971C89FC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ADF1D-4E84-4B57-A91D-608DEFD64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22321-F88B-42D0-86BA-3DF1780B7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1F92F-D29C-4869-855F-91A559E6A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75FA4-DE23-45EA-8B1E-5D26EB640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01872-6811-441B-9E6F-C6DA5ED11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C972B-8182-4269-86EE-594BAFADC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6FF71-1393-4B05-B5FF-67683CC14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330C5-4112-4142-B782-44BC7C286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E78F8-15B9-4E90-AA55-4DF138DA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790AD-E7AC-413E-9E25-07075EDD2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878817-75CB-456B-BC38-2FFF65F09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304E6-15FC-4927-A630-B2B2B9777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E48A5-7792-4267-AA1E-00191138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93BF5-A81C-4A88-9245-1C23B551E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9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FF4C-9B2E-49BF-9ADD-B961FA54D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D5259-16F7-42DB-A1FE-AA8D65A80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B6822D-D710-4576-88D0-6A94C96F0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0832E6-9C8D-4085-A1D4-4152B4AD7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7D1D73-23A8-49BC-B3C9-E02D37B9F8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071132-927D-4F5A-9C23-1E1103D35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33C79E-DC68-48DC-8526-6BB42FD6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641914-6E78-4FCB-94F1-FFA471FF0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3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70F5D-D932-4F6E-B82A-6E01CE884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6D8011-9426-423B-B1BC-0B084BFF5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2B0B55-3FFA-4D91-B910-ACBA34DC2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04540A-B52E-48EA-BCB1-E9505594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1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308D6C-B52B-434E-997C-4F48ACC75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4E502-44B7-485A-8CE3-F31BC21F7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EA4A6-5C66-47EA-B950-4D450A994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7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E8356-1573-4DA7-AFF6-29CC88BD2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B514A-0B78-4CC1-A8AA-14B5AE44F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182D17-4FF3-4D1B-9BD5-BB4E4365F6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EAF15-514D-41B1-8849-01F461BC6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392DB-A212-47AD-BCAE-D894614EA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5429B-66FF-4D5B-9804-58ECDE2EC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0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DCBDA-F347-4345-9A99-F0CF52AAA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01AC4-92C2-490C-833E-418DD7BAC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6B22BD-CB8D-42F4-A485-B85D5C885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4BDC31-4EA4-4D9F-A7A0-A3557E7EC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1E9F5-A4BD-4A4E-B70C-38901C1ED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466F7A-600A-4BC8-A1E0-E0BABCBB7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8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3CF7B0-C106-47E0-BC06-037161FE2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19C28-77D2-4443-A875-099C90646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B44C5-8805-4A7E-858E-59AE3620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64A93-94CC-4B98-88B2-C38671ABDD12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7CDE1-7C12-4D12-845B-25032744D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E2E44-C8D2-4F2B-A194-6F9650EBE4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6A217-4544-463B-9E86-6EB190274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1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6A880C9-869C-477A-B999-8054920F5651}"/>
              </a:ext>
            </a:extLst>
          </p:cNvPr>
          <p:cNvSpPr/>
          <p:nvPr/>
        </p:nvSpPr>
        <p:spPr>
          <a:xfrm>
            <a:off x="9817768" y="5933964"/>
            <a:ext cx="2286000" cy="924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6D3DDCF8-4643-9546-B0A9-93E5AC2D9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845" y="736864"/>
            <a:ext cx="121102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424242"/>
                </a:solidFill>
                <a:effectLst/>
                <a:uLnTx/>
                <a:uFillTx/>
                <a:latin typeface="Arial Black" panose="020B0A04020102020204" pitchFamily="34" charset="0"/>
              </a:rPr>
              <a:t>A ROADMAP FOR </a:t>
            </a:r>
            <a:r>
              <a:rPr lang="en-US" altLang="en-US" b="1" dirty="0">
                <a:solidFill>
                  <a:srgbClr val="424242"/>
                </a:solidFill>
                <a:latin typeface="Arial Black" panose="020B0A04020102020204" pitchFamily="34" charset="0"/>
              </a:rPr>
              <a:t>SOCIAL IMPACT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424242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B8DA60-D634-E643-A0E9-432A0C91A1AD}"/>
              </a:ext>
            </a:extLst>
          </p:cNvPr>
          <p:cNvSpPr/>
          <p:nvPr/>
        </p:nvSpPr>
        <p:spPr>
          <a:xfrm>
            <a:off x="421971" y="453609"/>
            <a:ext cx="17508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7A856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CIVIC 50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0E0BD6BE-7469-8B41-B859-D08AEAAC3D80}"/>
              </a:ext>
            </a:extLst>
          </p:cNvPr>
          <p:cNvSpPr txBox="1">
            <a:spLocks/>
          </p:cNvSpPr>
          <p:nvPr/>
        </p:nvSpPr>
        <p:spPr>
          <a:xfrm>
            <a:off x="8562096" y="3644882"/>
            <a:ext cx="3325151" cy="92403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280C2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IMPACT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280C2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your company measures the social and business impact of its community engagement program.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94BCA7-E352-3847-ADC0-2D5606A8965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81" y="1639434"/>
            <a:ext cx="577344" cy="577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A8D910-69FE-3C4F-9AD5-D943A955C6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07" y="3644881"/>
            <a:ext cx="577344" cy="590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12C5B28-7150-7C46-A817-D46CE3D362AA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733" y="1650603"/>
            <a:ext cx="564915" cy="565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A340032-D72C-5E4C-A643-3222F348F2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125" y="3644881"/>
            <a:ext cx="604460" cy="5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E82909D-F503-2444-9869-E042E6A2FB8C}"/>
              </a:ext>
            </a:extLst>
          </p:cNvPr>
          <p:cNvSpPr/>
          <p:nvPr/>
        </p:nvSpPr>
        <p:spPr>
          <a:xfrm>
            <a:off x="1307279" y="1639434"/>
            <a:ext cx="3061521" cy="1569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280C2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INVESTMENT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4280C2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strategically your company applies its resources to community engagement, including employee time, skills, cash, in-kind giving, and leadership.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A65690-3BA8-453F-8979-00CCE7EF6AB8}"/>
              </a:ext>
            </a:extLst>
          </p:cNvPr>
          <p:cNvSpPr/>
          <p:nvPr/>
        </p:nvSpPr>
        <p:spPr>
          <a:xfrm>
            <a:off x="1307280" y="3644881"/>
            <a:ext cx="3213919" cy="1332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280C2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INTEGRATION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4280C2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your company’s community engagement program integrates into other business functions and departments.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97970A-85A9-4777-A452-95F68BDA0C1A}"/>
              </a:ext>
            </a:extLst>
          </p:cNvPr>
          <p:cNvSpPr/>
          <p:nvPr/>
        </p:nvSpPr>
        <p:spPr>
          <a:xfrm>
            <a:off x="8517158" y="1639434"/>
            <a:ext cx="3131331" cy="1332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280C2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INSTITUTIONALIZATION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your company supports community engagement through its institutional policies, systems and incentives.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976FA16-0B49-4667-9E6A-ABA36610BF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86880" y="1165143"/>
            <a:ext cx="3786618" cy="3786618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B5459056-3A65-408A-AA02-F1ADB98F034F}"/>
              </a:ext>
            </a:extLst>
          </p:cNvPr>
          <p:cNvGrpSpPr/>
          <p:nvPr/>
        </p:nvGrpSpPr>
        <p:grpSpPr>
          <a:xfrm>
            <a:off x="669113" y="4981022"/>
            <a:ext cx="7928455" cy="1708156"/>
            <a:chOff x="385423" y="4789852"/>
            <a:chExt cx="8597692" cy="1852341"/>
          </a:xfrm>
        </p:grpSpPr>
        <p:sp>
          <p:nvSpPr>
            <p:cNvPr id="30" name="Chord 29">
              <a:extLst>
                <a:ext uri="{FF2B5EF4-FFF2-40B4-BE49-F238E27FC236}">
                  <a16:creationId xmlns:a16="http://schemas.microsoft.com/office/drawing/2014/main" id="{948993C4-2F68-4E2A-95D3-983362BC0865}"/>
                </a:ext>
              </a:extLst>
            </p:cNvPr>
            <p:cNvSpPr/>
            <p:nvPr/>
          </p:nvSpPr>
          <p:spPr>
            <a:xfrm rot="5239552">
              <a:off x="3087842" y="3776414"/>
              <a:ext cx="897767" cy="3866789"/>
            </a:xfrm>
            <a:prstGeom prst="chord">
              <a:avLst>
                <a:gd name="adj1" fmla="val 5565609"/>
                <a:gd name="adj2" fmla="val 16182795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Chord 30">
              <a:extLst>
                <a:ext uri="{FF2B5EF4-FFF2-40B4-BE49-F238E27FC236}">
                  <a16:creationId xmlns:a16="http://schemas.microsoft.com/office/drawing/2014/main" id="{D68FDD86-DB1C-4822-8473-34DC0A654DB4}"/>
                </a:ext>
              </a:extLst>
            </p:cNvPr>
            <p:cNvSpPr/>
            <p:nvPr/>
          </p:nvSpPr>
          <p:spPr>
            <a:xfrm rot="5400000">
              <a:off x="5234017" y="2658374"/>
              <a:ext cx="883680" cy="6303582"/>
            </a:xfrm>
            <a:prstGeom prst="chord">
              <a:avLst>
                <a:gd name="adj1" fmla="val 5565609"/>
                <a:gd name="adj2" fmla="val 16182795"/>
              </a:avLst>
            </a:prstGeom>
            <a:solidFill>
              <a:srgbClr val="9CC4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5653C8A-0A82-42BC-947E-D8DC850E68AD}"/>
                </a:ext>
              </a:extLst>
            </p:cNvPr>
            <p:cNvSpPr/>
            <p:nvPr/>
          </p:nvSpPr>
          <p:spPr>
            <a:xfrm>
              <a:off x="385423" y="5672083"/>
              <a:ext cx="8344113" cy="6893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1FDA682-B55E-42D5-882F-9916439A3C59}"/>
                </a:ext>
              </a:extLst>
            </p:cNvPr>
            <p:cNvCxnSpPr/>
            <p:nvPr/>
          </p:nvCxnSpPr>
          <p:spPr>
            <a:xfrm>
              <a:off x="385423" y="5672083"/>
              <a:ext cx="834411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7738F97-778D-4D9D-81D3-23E5F1620482}"/>
                </a:ext>
              </a:extLst>
            </p:cNvPr>
            <p:cNvCxnSpPr/>
            <p:nvPr/>
          </p:nvCxnSpPr>
          <p:spPr>
            <a:xfrm>
              <a:off x="385424" y="6338051"/>
              <a:ext cx="8344113" cy="0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77E7DE1-6B07-4D59-90A6-3C9D173D34F5}"/>
                </a:ext>
              </a:extLst>
            </p:cNvPr>
            <p:cNvCxnSpPr/>
            <p:nvPr/>
          </p:nvCxnSpPr>
          <p:spPr>
            <a:xfrm>
              <a:off x="385424" y="5936174"/>
              <a:ext cx="8344113" cy="0"/>
            </a:xfrm>
            <a:prstGeom prst="line">
              <a:avLst/>
            </a:prstGeom>
            <a:ln w="190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6" name="Graphic 35" descr="Car">
              <a:extLst>
                <a:ext uri="{FF2B5EF4-FFF2-40B4-BE49-F238E27FC236}">
                  <a16:creationId xmlns:a16="http://schemas.microsoft.com/office/drawing/2014/main" id="{D2960095-5C2D-44FC-8605-8C1E58977BA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flipH="1">
              <a:off x="528111" y="4789852"/>
              <a:ext cx="1852341" cy="1852341"/>
            </a:xfrm>
            <a:prstGeom prst="rect">
              <a:avLst/>
            </a:prstGeom>
          </p:spPr>
        </p:pic>
        <p:pic>
          <p:nvPicPr>
            <p:cNvPr id="40" name="Graphic 39" descr="Fir tree">
              <a:extLst>
                <a:ext uri="{FF2B5EF4-FFF2-40B4-BE49-F238E27FC236}">
                  <a16:creationId xmlns:a16="http://schemas.microsoft.com/office/drawing/2014/main" id="{5E3C3499-5229-4963-B882-8B90DE5A440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6144804" y="4890166"/>
              <a:ext cx="716202" cy="716202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BF339C8-29CF-4A7D-AA00-DFF88F21D001}"/>
                </a:ext>
              </a:extLst>
            </p:cNvPr>
            <p:cNvSpPr txBox="1"/>
            <p:nvPr/>
          </p:nvSpPr>
          <p:spPr>
            <a:xfrm>
              <a:off x="2880986" y="6025019"/>
              <a:ext cx="57452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COMMUNITY IMPACT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784E2D2-D2E4-4968-9B02-001A61C641E2}"/>
                </a:ext>
              </a:extLst>
            </p:cNvPr>
            <p:cNvSpPr txBox="1"/>
            <p:nvPr/>
          </p:nvSpPr>
          <p:spPr>
            <a:xfrm>
              <a:off x="2880986" y="5691785"/>
              <a:ext cx="57452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BUSINESS IMPACT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E4261F3-8CE2-4285-81E0-F55E3B1083F9}"/>
                </a:ext>
              </a:extLst>
            </p:cNvPr>
            <p:cNvSpPr/>
            <p:nvPr/>
          </p:nvSpPr>
          <p:spPr>
            <a:xfrm>
              <a:off x="8727374" y="5603879"/>
              <a:ext cx="255741" cy="689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7658852-400F-4172-BD94-D641B2B7AD21}"/>
              </a:ext>
            </a:extLst>
          </p:cNvPr>
          <p:cNvSpPr/>
          <p:nvPr/>
        </p:nvSpPr>
        <p:spPr>
          <a:xfrm>
            <a:off x="8906717" y="5166526"/>
            <a:ext cx="2881238" cy="124700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marR="0" lvl="0" indent="0" algn="l" defTabSz="38862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Questions are multiple choice </a:t>
            </a:r>
            <a:b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quantitative</a:t>
            </a:r>
          </a:p>
          <a:p>
            <a:pPr marL="0" marR="0" lvl="0" indent="0" algn="l" defTabSz="38862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1" i="1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8862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Scoring normalized for company </a:t>
            </a:r>
            <a:b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size and annual revenue</a:t>
            </a:r>
          </a:p>
          <a:p>
            <a:pPr marL="0" marR="0" lvl="0" indent="0" algn="l" defTabSz="38862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1" i="1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8862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Only honoree companies made public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CD62CFF-8AC8-4B82-B4C1-F2628866021F}"/>
              </a:ext>
            </a:extLst>
          </p:cNvPr>
          <p:cNvCxnSpPr>
            <a:cxnSpLocks/>
          </p:cNvCxnSpPr>
          <p:nvPr/>
        </p:nvCxnSpPr>
        <p:spPr>
          <a:xfrm>
            <a:off x="8800451" y="5185776"/>
            <a:ext cx="0" cy="1242184"/>
          </a:xfrm>
          <a:prstGeom prst="line">
            <a:avLst/>
          </a:prstGeom>
          <a:ln w="38100">
            <a:solidFill>
              <a:srgbClr val="F7A8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FA7EF85-86DC-439E-B848-8F0618925538}"/>
              </a:ext>
            </a:extLst>
          </p:cNvPr>
          <p:cNvSpPr txBox="1"/>
          <p:nvPr/>
        </p:nvSpPr>
        <p:spPr>
          <a:xfrm>
            <a:off x="4530070" y="4461094"/>
            <a:ext cx="2900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The Civic 50 local logo</a:t>
            </a:r>
          </a:p>
        </p:txBody>
      </p:sp>
    </p:spTree>
    <p:extLst>
      <p:ext uri="{BB962C8B-B14F-4D97-AF65-F5344CB8AC3E}">
        <p14:creationId xmlns:p14="http://schemas.microsoft.com/office/powerpoint/2010/main" val="2857020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>
            <a:extLst>
              <a:ext uri="{FF2B5EF4-FFF2-40B4-BE49-F238E27FC236}">
                <a16:creationId xmlns:a16="http://schemas.microsoft.com/office/drawing/2014/main" id="{6D3DDCF8-4643-9546-B0A9-93E5AC2D9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14" y="678362"/>
            <a:ext cx="10851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424242"/>
                </a:solidFill>
                <a:effectLst/>
                <a:uLnTx/>
                <a:uFillTx/>
                <a:latin typeface="Arial Black" panose="020B0A04020102020204" pitchFamily="34" charset="0"/>
                <a:ea typeface="ＭＳ Ｐゴシック"/>
              </a:rPr>
              <a:t>THE VALUE FOR COMPANIES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B8DA60-D634-E643-A0E9-432A0C91A1AD}"/>
              </a:ext>
            </a:extLst>
          </p:cNvPr>
          <p:cNvSpPr/>
          <p:nvPr/>
        </p:nvSpPr>
        <p:spPr>
          <a:xfrm>
            <a:off x="636869" y="376965"/>
            <a:ext cx="3332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300" normalizeH="0" baseline="0" noProof="0">
                <a:ln>
                  <a:noFill/>
                </a:ln>
                <a:solidFill>
                  <a:srgbClr val="F7A856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REASONS TO PARTICIPATE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82909D-F503-2444-9869-E042E6A2FB8C}"/>
              </a:ext>
            </a:extLst>
          </p:cNvPr>
          <p:cNvSpPr/>
          <p:nvPr/>
        </p:nvSpPr>
        <p:spPr>
          <a:xfrm>
            <a:off x="707207" y="1363765"/>
            <a:ext cx="5327997" cy="3598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YEAR-ROUND RECOGNITION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addition to the announcement, honorees are provided with marketing assets and resources to promote their designation internally and externally.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61625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ALIGN &amp; SCALE YOUR PROGRAMS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Civic 50 framework provides companies with a simple, yet effective tool for aligning and scaling their programs to drive greater community impact.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PEER CONNECTIONS &amp; LEARNING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Connect with and learn from other leading peer companies to share insights and best practices.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304072-36AA-48B7-858C-B5442BAEC52D}"/>
              </a:ext>
            </a:extLst>
          </p:cNvPr>
          <p:cNvSpPr/>
          <p:nvPr/>
        </p:nvSpPr>
        <p:spPr>
          <a:xfrm>
            <a:off x="6481072" y="1363765"/>
            <a:ext cx="5212601" cy="359861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SCORECARD REPORT &amp; BENCHMARKING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Every company receives a free scorecard report with benchmarking data to help track annual improvement and communicate your impact story.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STORYTELLING &amp; INSPIRATION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The framework and assessment tool helps companies understand and authentically tell their impact story to inspire others to take action.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5194CE"/>
              </a:solidFill>
              <a:effectLst/>
              <a:uLnTx/>
              <a:uFillTx/>
              <a:latin typeface="Open Sans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5194C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STANDARDIZED LANGUAGE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Using the common language and framework accelerates learning and helps advance the sector.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8774776-D827-4FF8-85C2-A176945DC9CD}"/>
              </a:ext>
            </a:extLst>
          </p:cNvPr>
          <p:cNvGrpSpPr/>
          <p:nvPr/>
        </p:nvGrpSpPr>
        <p:grpSpPr>
          <a:xfrm>
            <a:off x="850437" y="4965697"/>
            <a:ext cx="8597692" cy="1852341"/>
            <a:chOff x="385423" y="4789852"/>
            <a:chExt cx="8597692" cy="1852341"/>
          </a:xfrm>
        </p:grpSpPr>
        <p:sp>
          <p:nvSpPr>
            <p:cNvPr id="30" name="Chord 29">
              <a:extLst>
                <a:ext uri="{FF2B5EF4-FFF2-40B4-BE49-F238E27FC236}">
                  <a16:creationId xmlns:a16="http://schemas.microsoft.com/office/drawing/2014/main" id="{5F9D4DAB-009A-41CA-AD32-808534079336}"/>
                </a:ext>
              </a:extLst>
            </p:cNvPr>
            <p:cNvSpPr/>
            <p:nvPr/>
          </p:nvSpPr>
          <p:spPr>
            <a:xfrm rot="5239552">
              <a:off x="3087842" y="3776414"/>
              <a:ext cx="897767" cy="3866789"/>
            </a:xfrm>
            <a:prstGeom prst="chord">
              <a:avLst>
                <a:gd name="adj1" fmla="val 5565609"/>
                <a:gd name="adj2" fmla="val 16182795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Chord 30">
              <a:extLst>
                <a:ext uri="{FF2B5EF4-FFF2-40B4-BE49-F238E27FC236}">
                  <a16:creationId xmlns:a16="http://schemas.microsoft.com/office/drawing/2014/main" id="{48DA3DDD-E511-4704-8F5A-C076D42A1909}"/>
                </a:ext>
              </a:extLst>
            </p:cNvPr>
            <p:cNvSpPr/>
            <p:nvPr/>
          </p:nvSpPr>
          <p:spPr>
            <a:xfrm rot="5400000">
              <a:off x="5234017" y="2658374"/>
              <a:ext cx="883680" cy="6303582"/>
            </a:xfrm>
            <a:prstGeom prst="chord">
              <a:avLst>
                <a:gd name="adj1" fmla="val 5565609"/>
                <a:gd name="adj2" fmla="val 16182795"/>
              </a:avLst>
            </a:prstGeom>
            <a:solidFill>
              <a:srgbClr val="9CC4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297AA16-0098-4D95-9672-0107D2BDF7A1}"/>
                </a:ext>
              </a:extLst>
            </p:cNvPr>
            <p:cNvSpPr/>
            <p:nvPr/>
          </p:nvSpPr>
          <p:spPr>
            <a:xfrm>
              <a:off x="385423" y="5672083"/>
              <a:ext cx="8344113" cy="6893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312A5E8-9DCB-410A-BF94-3CE412EDD9E4}"/>
                </a:ext>
              </a:extLst>
            </p:cNvPr>
            <p:cNvCxnSpPr/>
            <p:nvPr/>
          </p:nvCxnSpPr>
          <p:spPr>
            <a:xfrm>
              <a:off x="385423" y="5672083"/>
              <a:ext cx="834411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39618D3-0F7E-4C32-B01E-B4842E8C4F71}"/>
                </a:ext>
              </a:extLst>
            </p:cNvPr>
            <p:cNvCxnSpPr/>
            <p:nvPr/>
          </p:nvCxnSpPr>
          <p:spPr>
            <a:xfrm>
              <a:off x="385424" y="6338051"/>
              <a:ext cx="8344113" cy="0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EA42670-2E19-4C20-B5E8-E7EC1B120783}"/>
                </a:ext>
              </a:extLst>
            </p:cNvPr>
            <p:cNvCxnSpPr/>
            <p:nvPr/>
          </p:nvCxnSpPr>
          <p:spPr>
            <a:xfrm>
              <a:off x="385424" y="5936174"/>
              <a:ext cx="8344113" cy="0"/>
            </a:xfrm>
            <a:prstGeom prst="line">
              <a:avLst/>
            </a:prstGeom>
            <a:ln w="1905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6" name="Graphic 35" descr="Car">
              <a:extLst>
                <a:ext uri="{FF2B5EF4-FFF2-40B4-BE49-F238E27FC236}">
                  <a16:creationId xmlns:a16="http://schemas.microsoft.com/office/drawing/2014/main" id="{58717B14-F30B-4E08-AFB0-3B619CFAF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528111" y="4789852"/>
              <a:ext cx="1852341" cy="1852341"/>
            </a:xfrm>
            <a:prstGeom prst="rect">
              <a:avLst/>
            </a:prstGeom>
          </p:spPr>
        </p:pic>
        <p:pic>
          <p:nvPicPr>
            <p:cNvPr id="37" name="Graphic 36" descr="Fir tree">
              <a:extLst>
                <a:ext uri="{FF2B5EF4-FFF2-40B4-BE49-F238E27FC236}">
                  <a16:creationId xmlns:a16="http://schemas.microsoft.com/office/drawing/2014/main" id="{6AA7EF6A-C97C-4069-9DCB-54538620FB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144804" y="4890166"/>
              <a:ext cx="716202" cy="716202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6718822-B299-4577-981B-EB3FA4DDFEFA}"/>
                </a:ext>
              </a:extLst>
            </p:cNvPr>
            <p:cNvSpPr txBox="1"/>
            <p:nvPr/>
          </p:nvSpPr>
          <p:spPr>
            <a:xfrm>
              <a:off x="2880986" y="6025019"/>
              <a:ext cx="57452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COMMUNITY IMPACT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C342572-BAD6-4D7D-8294-74E6094AA3C4}"/>
                </a:ext>
              </a:extLst>
            </p:cNvPr>
            <p:cNvSpPr txBox="1"/>
            <p:nvPr/>
          </p:nvSpPr>
          <p:spPr>
            <a:xfrm>
              <a:off x="2880986" y="5691785"/>
              <a:ext cx="57452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BUSINESS IMPACT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7D03A5C-606A-4503-AA5F-CE98A66681F2}"/>
                </a:ext>
              </a:extLst>
            </p:cNvPr>
            <p:cNvSpPr/>
            <p:nvPr/>
          </p:nvSpPr>
          <p:spPr>
            <a:xfrm>
              <a:off x="8727374" y="5603879"/>
              <a:ext cx="255741" cy="689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5015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>
            <a:extLst>
              <a:ext uri="{FF2B5EF4-FFF2-40B4-BE49-F238E27FC236}">
                <a16:creationId xmlns:a16="http://schemas.microsoft.com/office/drawing/2014/main" id="{6D3DDCF8-4643-9546-B0A9-93E5AC2D9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14" y="678362"/>
            <a:ext cx="10851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424242"/>
                </a:solidFill>
                <a:effectLst/>
                <a:uLnTx/>
                <a:uFillTx/>
                <a:latin typeface="Points Of Light Bold"/>
                <a:ea typeface="ＭＳ Ｐゴシック"/>
                <a:cs typeface="+mn-cs"/>
              </a:rPr>
              <a:t>STRENGTHEN &amp; SCALE YOUR PROGRAMS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B8DA60-D634-E643-A0E9-432A0C91A1AD}"/>
              </a:ext>
            </a:extLst>
          </p:cNvPr>
          <p:cNvSpPr/>
          <p:nvPr/>
        </p:nvSpPr>
        <p:spPr>
          <a:xfrm>
            <a:off x="636869" y="376965"/>
            <a:ext cx="17508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7A856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CIVIC 50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618C423-FD55-4294-997F-8B0CE02CEC7E}"/>
              </a:ext>
            </a:extLst>
          </p:cNvPr>
          <p:cNvGraphicFramePr>
            <a:graphicFrameLocks noGrp="1"/>
          </p:cNvGraphicFramePr>
          <p:nvPr/>
        </p:nvGraphicFramePr>
        <p:xfrm>
          <a:off x="8253045" y="1953876"/>
          <a:ext cx="3563876" cy="3865812"/>
        </p:xfrm>
        <a:graphic>
          <a:graphicData uri="http://schemas.openxmlformats.org/drawingml/2006/table">
            <a:tbl>
              <a:tblPr/>
              <a:tblGrid>
                <a:gridCol w="890969">
                  <a:extLst>
                    <a:ext uri="{9D8B030D-6E8A-4147-A177-3AD203B41FA5}">
                      <a16:colId xmlns:a16="http://schemas.microsoft.com/office/drawing/2014/main" val="2235239633"/>
                    </a:ext>
                  </a:extLst>
                </a:gridCol>
                <a:gridCol w="890969">
                  <a:extLst>
                    <a:ext uri="{9D8B030D-6E8A-4147-A177-3AD203B41FA5}">
                      <a16:colId xmlns:a16="http://schemas.microsoft.com/office/drawing/2014/main" val="4021979636"/>
                    </a:ext>
                  </a:extLst>
                </a:gridCol>
                <a:gridCol w="890969">
                  <a:extLst>
                    <a:ext uri="{9D8B030D-6E8A-4147-A177-3AD203B41FA5}">
                      <a16:colId xmlns:a16="http://schemas.microsoft.com/office/drawing/2014/main" val="1020528538"/>
                    </a:ext>
                  </a:extLst>
                </a:gridCol>
                <a:gridCol w="890969">
                  <a:extLst>
                    <a:ext uri="{9D8B030D-6E8A-4147-A177-3AD203B41FA5}">
                      <a16:colId xmlns:a16="http://schemas.microsoft.com/office/drawing/2014/main" val="3090041212"/>
                    </a:ext>
                  </a:extLst>
                </a:gridCol>
              </a:tblGrid>
              <a:tr h="212842">
                <a:tc gridSpan="4">
                  <a:txBody>
                    <a:bodyPr/>
                    <a:lstStyle/>
                    <a:p>
                      <a:pPr algn="ctr" rtl="0" fontAlgn="base"/>
                      <a:r>
                        <a:rPr lang="en-US" sz="1000" b="1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INVESTMENT</a:t>
                      </a:r>
                      <a:r>
                        <a:rPr lang="en-US" sz="1000" b="0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20956"/>
                  </a:ext>
                </a:extLst>
              </a:tr>
              <a:tr h="812711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Employee Volunteerism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Cash Contributions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In-kind Contributions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Public </a:t>
                      </a:r>
                    </a:p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Leadership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516"/>
                  </a:ext>
                </a:extLst>
              </a:tr>
              <a:tr h="212842">
                <a:tc gridSpan="4">
                  <a:txBody>
                    <a:bodyPr/>
                    <a:lstStyle/>
                    <a:p>
                      <a:pPr algn="ctr" rtl="0" fontAlgn="base"/>
                      <a:r>
                        <a:rPr lang="en-US" sz="1000" b="1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INTEGRATION</a:t>
                      </a:r>
                      <a:r>
                        <a:rPr lang="en-US" sz="1000" b="0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85970"/>
                  </a:ext>
                </a:extLst>
              </a:tr>
              <a:tr h="87881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Unit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Unit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Unit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Unit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r>
                        <a:rPr lang="en-US" sz="8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l" rtl="0" fontAlgn="base"/>
                      <a:r>
                        <a:rPr lang="en-US" sz="8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r>
                        <a:rPr lang="en-US" sz="8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l" rtl="0" fontAlgn="base"/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20376"/>
                  </a:ext>
                </a:extLst>
              </a:tr>
              <a:tr h="212842">
                <a:tc gridSpan="4">
                  <a:txBody>
                    <a:bodyPr/>
                    <a:lstStyle/>
                    <a:p>
                      <a:pPr algn="ctr" rtl="0" fontAlgn="base"/>
                      <a:r>
                        <a:rPr kumimoji="0" 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INSTITUTIONALIZATION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577454"/>
                  </a:ext>
                </a:extLst>
              </a:tr>
              <a:tr h="449640">
                <a:tc gridSpan="4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24928"/>
                  </a:ext>
                </a:extLst>
              </a:tr>
              <a:tr h="212842">
                <a:tc gridSpan="4">
                  <a:txBody>
                    <a:bodyPr/>
                    <a:lstStyle/>
                    <a:p>
                      <a:pPr algn="ctr" rtl="0" fontAlgn="base"/>
                      <a:r>
                        <a:rPr lang="en-US" sz="1000" b="1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IMPACT </a:t>
                      </a:r>
                      <a:r>
                        <a:rPr lang="en-US" sz="1000" b="0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554299"/>
                  </a:ext>
                </a:extLst>
              </a:tr>
              <a:tr h="168443"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COMMUNITY IMPACT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 METRICS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IMPACT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METRICS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520671"/>
                  </a:ext>
                </a:extLst>
              </a:tr>
              <a:tr h="642039">
                <a:tc gridSpan="2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579830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86330C4-875E-49E5-BD9B-8DA807DCF25F}"/>
              </a:ext>
            </a:extLst>
          </p:cNvPr>
          <p:cNvSpPr/>
          <p:nvPr/>
        </p:nvSpPr>
        <p:spPr>
          <a:xfrm>
            <a:off x="1203871" y="1448847"/>
            <a:ext cx="1906291" cy="3804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CURRENT YEAR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73F3FE-6444-4582-B3DA-0E702D156C98}"/>
              </a:ext>
            </a:extLst>
          </p:cNvPr>
          <p:cNvSpPr/>
          <p:nvPr/>
        </p:nvSpPr>
        <p:spPr>
          <a:xfrm>
            <a:off x="5615740" y="1452265"/>
            <a:ext cx="960519" cy="3804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YEAR 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65883F-F422-440B-9CC6-39102CC9FE94}"/>
              </a:ext>
            </a:extLst>
          </p:cNvPr>
          <p:cNvSpPr/>
          <p:nvPr/>
        </p:nvSpPr>
        <p:spPr>
          <a:xfrm>
            <a:off x="9489000" y="1452266"/>
            <a:ext cx="1091966" cy="3804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YEAR 2+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5D312E4-D109-4911-B214-FA27C88AA02C}"/>
              </a:ext>
            </a:extLst>
          </p:cNvPr>
          <p:cNvGraphicFramePr>
            <a:graphicFrameLocks noGrp="1"/>
          </p:cNvGraphicFramePr>
          <p:nvPr/>
        </p:nvGraphicFramePr>
        <p:xfrm>
          <a:off x="4314062" y="1953876"/>
          <a:ext cx="3563876" cy="3865812"/>
        </p:xfrm>
        <a:graphic>
          <a:graphicData uri="http://schemas.openxmlformats.org/drawingml/2006/table">
            <a:tbl>
              <a:tblPr/>
              <a:tblGrid>
                <a:gridCol w="890969">
                  <a:extLst>
                    <a:ext uri="{9D8B030D-6E8A-4147-A177-3AD203B41FA5}">
                      <a16:colId xmlns:a16="http://schemas.microsoft.com/office/drawing/2014/main" val="2235239633"/>
                    </a:ext>
                  </a:extLst>
                </a:gridCol>
                <a:gridCol w="890969">
                  <a:extLst>
                    <a:ext uri="{9D8B030D-6E8A-4147-A177-3AD203B41FA5}">
                      <a16:colId xmlns:a16="http://schemas.microsoft.com/office/drawing/2014/main" val="4021979636"/>
                    </a:ext>
                  </a:extLst>
                </a:gridCol>
                <a:gridCol w="890969">
                  <a:extLst>
                    <a:ext uri="{9D8B030D-6E8A-4147-A177-3AD203B41FA5}">
                      <a16:colId xmlns:a16="http://schemas.microsoft.com/office/drawing/2014/main" val="1020528538"/>
                    </a:ext>
                  </a:extLst>
                </a:gridCol>
                <a:gridCol w="890969">
                  <a:extLst>
                    <a:ext uri="{9D8B030D-6E8A-4147-A177-3AD203B41FA5}">
                      <a16:colId xmlns:a16="http://schemas.microsoft.com/office/drawing/2014/main" val="3090041212"/>
                    </a:ext>
                  </a:extLst>
                </a:gridCol>
              </a:tblGrid>
              <a:tr h="212842">
                <a:tc gridSpan="4">
                  <a:txBody>
                    <a:bodyPr/>
                    <a:lstStyle/>
                    <a:p>
                      <a:pPr algn="ctr" rtl="0" fontAlgn="base"/>
                      <a:r>
                        <a:rPr lang="en-US" sz="1000" b="1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INVESTMENT</a:t>
                      </a:r>
                      <a:r>
                        <a:rPr lang="en-US" sz="1000" b="0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20956"/>
                  </a:ext>
                </a:extLst>
              </a:tr>
              <a:tr h="812711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Employee Volunteerism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Cash Contributions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In-kind Contributions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Public </a:t>
                      </a:r>
                    </a:p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Leadership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516"/>
                  </a:ext>
                </a:extLst>
              </a:tr>
              <a:tr h="212842">
                <a:tc gridSpan="4">
                  <a:txBody>
                    <a:bodyPr/>
                    <a:lstStyle/>
                    <a:p>
                      <a:pPr algn="ctr" rtl="0" fontAlgn="base"/>
                      <a:r>
                        <a:rPr lang="en-US" sz="1000" b="1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INTEGRATION</a:t>
                      </a:r>
                      <a:r>
                        <a:rPr lang="en-US" sz="1000" b="0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85970"/>
                  </a:ext>
                </a:extLst>
              </a:tr>
              <a:tr h="878817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Unit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Unit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Unit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 u="sng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Unit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r>
                        <a:rPr lang="en-US" sz="8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l" rtl="0" fontAlgn="base"/>
                      <a:r>
                        <a:rPr lang="en-US" sz="8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r>
                        <a:rPr lang="en-US" sz="8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l" rtl="0" fontAlgn="base"/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20376"/>
                  </a:ext>
                </a:extLst>
              </a:tr>
              <a:tr h="212842">
                <a:tc gridSpan="4">
                  <a:txBody>
                    <a:bodyPr/>
                    <a:lstStyle/>
                    <a:p>
                      <a:pPr algn="ctr" rtl="0" fontAlgn="base"/>
                      <a:r>
                        <a:rPr kumimoji="0" 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INSTITUTIONALIZATION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577454"/>
                  </a:ext>
                </a:extLst>
              </a:tr>
              <a:tr h="449640">
                <a:tc gridSpan="4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24928"/>
                  </a:ext>
                </a:extLst>
              </a:tr>
              <a:tr h="212842">
                <a:tc gridSpan="4">
                  <a:txBody>
                    <a:bodyPr/>
                    <a:lstStyle/>
                    <a:p>
                      <a:pPr algn="ctr" rtl="0" fontAlgn="base"/>
                      <a:r>
                        <a:rPr lang="en-US" sz="1000" b="1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IMPACT </a:t>
                      </a:r>
                      <a:r>
                        <a:rPr lang="en-US" sz="1000" b="0" i="0">
                          <a:solidFill>
                            <a:srgbClr val="FFFFFF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554299"/>
                  </a:ext>
                </a:extLst>
              </a:tr>
              <a:tr h="168443"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COMMUNITY IMPACT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 METRICS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US" sz="700" b="1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BUSINESS IMPACT</a:t>
                      </a:r>
                      <a:r>
                        <a:rPr lang="en-US" sz="700" b="0" i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METRICS</a:t>
                      </a:r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520671"/>
                  </a:ext>
                </a:extLst>
              </a:tr>
              <a:tr h="642039">
                <a:tc gridSpan="2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57983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C0EF591-887D-4503-9EEF-6ADE3FB6889C}"/>
              </a:ext>
            </a:extLst>
          </p:cNvPr>
          <p:cNvGraphicFramePr>
            <a:graphicFrameLocks noGrp="1"/>
          </p:cNvGraphicFramePr>
          <p:nvPr/>
        </p:nvGraphicFramePr>
        <p:xfrm>
          <a:off x="375079" y="1953876"/>
          <a:ext cx="3563876" cy="3803018"/>
        </p:xfrm>
        <a:graphic>
          <a:graphicData uri="http://schemas.openxmlformats.org/drawingml/2006/table">
            <a:tbl>
              <a:tblPr/>
              <a:tblGrid>
                <a:gridCol w="3563876">
                  <a:extLst>
                    <a:ext uri="{9D8B030D-6E8A-4147-A177-3AD203B41FA5}">
                      <a16:colId xmlns:a16="http://schemas.microsoft.com/office/drawing/2014/main" val="2235239633"/>
                    </a:ext>
                  </a:extLst>
                </a:gridCol>
              </a:tblGrid>
              <a:tr h="3803018">
                <a:tc>
                  <a:txBody>
                    <a:bodyPr/>
                    <a:lstStyle/>
                    <a:p>
                      <a:pPr algn="ctr" rtl="0" fontAlgn="base"/>
                      <a:endParaRPr lang="en-US" sz="1300" b="0" i="0"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6772" marR="66772" marT="33386" marB="33386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520956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9B04F3A6-45E5-4FCC-AFEA-46DA7EB490B5}"/>
              </a:ext>
            </a:extLst>
          </p:cNvPr>
          <p:cNvSpPr/>
          <p:nvPr/>
        </p:nvSpPr>
        <p:spPr>
          <a:xfrm>
            <a:off x="761999" y="245012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486936C-8DE4-4414-A8B2-8672EAA3FDE9}"/>
              </a:ext>
            </a:extLst>
          </p:cNvPr>
          <p:cNvSpPr/>
          <p:nvPr/>
        </p:nvSpPr>
        <p:spPr>
          <a:xfrm>
            <a:off x="1359873" y="5005754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FA18392-CF2D-4190-80F6-FD40594A3791}"/>
              </a:ext>
            </a:extLst>
          </p:cNvPr>
          <p:cNvSpPr/>
          <p:nvPr/>
        </p:nvSpPr>
        <p:spPr>
          <a:xfrm>
            <a:off x="2590799" y="443132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EE36B3A-B357-4459-B25F-8D0E4B885C2B}"/>
              </a:ext>
            </a:extLst>
          </p:cNvPr>
          <p:cNvSpPr/>
          <p:nvPr/>
        </p:nvSpPr>
        <p:spPr>
          <a:xfrm>
            <a:off x="984738" y="3110539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F0000FA-C526-4192-B0F1-93F154507F22}"/>
              </a:ext>
            </a:extLst>
          </p:cNvPr>
          <p:cNvSpPr/>
          <p:nvPr/>
        </p:nvSpPr>
        <p:spPr>
          <a:xfrm>
            <a:off x="2327030" y="2696307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6818957-68F0-4731-8D46-12C48BC999FF}"/>
              </a:ext>
            </a:extLst>
          </p:cNvPr>
          <p:cNvSpPr/>
          <p:nvPr/>
        </p:nvSpPr>
        <p:spPr>
          <a:xfrm>
            <a:off x="1523999" y="321212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12CDAC1-AA0F-4C4E-BF2B-DE0C8793DB46}"/>
              </a:ext>
            </a:extLst>
          </p:cNvPr>
          <p:cNvSpPr/>
          <p:nvPr/>
        </p:nvSpPr>
        <p:spPr>
          <a:xfrm>
            <a:off x="1312982" y="4079631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FBFB43B-6FD7-42E2-9861-8613B406B96D}"/>
              </a:ext>
            </a:extLst>
          </p:cNvPr>
          <p:cNvSpPr/>
          <p:nvPr/>
        </p:nvSpPr>
        <p:spPr>
          <a:xfrm>
            <a:off x="1828799" y="351692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0E58D19-D280-41D1-AAC8-003463CA7AA1}"/>
              </a:ext>
            </a:extLst>
          </p:cNvPr>
          <p:cNvSpPr/>
          <p:nvPr/>
        </p:nvSpPr>
        <p:spPr>
          <a:xfrm>
            <a:off x="2790146" y="3259015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27AA95A-D1A7-4DAE-AD00-57AF6A1FF0A6}"/>
              </a:ext>
            </a:extLst>
          </p:cNvPr>
          <p:cNvSpPr/>
          <p:nvPr/>
        </p:nvSpPr>
        <p:spPr>
          <a:xfrm>
            <a:off x="773720" y="6203947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4A94DB1-3C4F-415A-943C-2EEE666CB6A8}"/>
              </a:ext>
            </a:extLst>
          </p:cNvPr>
          <p:cNvSpPr/>
          <p:nvPr/>
        </p:nvSpPr>
        <p:spPr>
          <a:xfrm>
            <a:off x="942637" y="6107096"/>
            <a:ext cx="47323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Element of your social impact or community engagement program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D588331-0038-46C3-972C-BD4FBF897722}"/>
              </a:ext>
            </a:extLst>
          </p:cNvPr>
          <p:cNvSpPr/>
          <p:nvPr/>
        </p:nvSpPr>
        <p:spPr>
          <a:xfrm>
            <a:off x="4501661" y="2543907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6FD2E81-1648-4107-9D4E-74E6D456607F}"/>
              </a:ext>
            </a:extLst>
          </p:cNvPr>
          <p:cNvSpPr/>
          <p:nvPr/>
        </p:nvSpPr>
        <p:spPr>
          <a:xfrm>
            <a:off x="4724381" y="3505199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DBD2722-B9E6-4A18-9769-F7570D2D51C1}"/>
              </a:ext>
            </a:extLst>
          </p:cNvPr>
          <p:cNvSpPr/>
          <p:nvPr/>
        </p:nvSpPr>
        <p:spPr>
          <a:xfrm>
            <a:off x="4747844" y="2543907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F5F1E98-D08D-4E95-AE84-DC8C7C79F602}"/>
              </a:ext>
            </a:extLst>
          </p:cNvPr>
          <p:cNvSpPr/>
          <p:nvPr/>
        </p:nvSpPr>
        <p:spPr>
          <a:xfrm>
            <a:off x="5357462" y="2536108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A6FEF40-4428-4E47-A909-CFF2977E89FB}"/>
              </a:ext>
            </a:extLst>
          </p:cNvPr>
          <p:cNvSpPr/>
          <p:nvPr/>
        </p:nvSpPr>
        <p:spPr>
          <a:xfrm>
            <a:off x="6353907" y="252349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232A8EF-0A50-408B-8844-46FC6B061007}"/>
              </a:ext>
            </a:extLst>
          </p:cNvPr>
          <p:cNvSpPr/>
          <p:nvPr/>
        </p:nvSpPr>
        <p:spPr>
          <a:xfrm>
            <a:off x="4501660" y="275881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15E9AED-382B-4FBB-9397-3FCA69BD17FB}"/>
              </a:ext>
            </a:extLst>
          </p:cNvPr>
          <p:cNvSpPr/>
          <p:nvPr/>
        </p:nvSpPr>
        <p:spPr>
          <a:xfrm>
            <a:off x="5404354" y="3516922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2B1AEC1-F677-482F-A160-ED337253B222}"/>
              </a:ext>
            </a:extLst>
          </p:cNvPr>
          <p:cNvSpPr/>
          <p:nvPr/>
        </p:nvSpPr>
        <p:spPr>
          <a:xfrm>
            <a:off x="4501661" y="3505199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39FA193-2DF6-4FB0-A942-8B52D36B09DF}"/>
              </a:ext>
            </a:extLst>
          </p:cNvPr>
          <p:cNvSpPr/>
          <p:nvPr/>
        </p:nvSpPr>
        <p:spPr>
          <a:xfrm>
            <a:off x="4607169" y="4478215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8B9367A-4F92-4604-AE41-A0AAA8EF54F5}"/>
              </a:ext>
            </a:extLst>
          </p:cNvPr>
          <p:cNvSpPr/>
          <p:nvPr/>
        </p:nvSpPr>
        <p:spPr>
          <a:xfrm>
            <a:off x="4654061" y="535884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875134-9E79-4D54-945C-A10C18D23B2D}"/>
              </a:ext>
            </a:extLst>
          </p:cNvPr>
          <p:cNvSpPr/>
          <p:nvPr/>
        </p:nvSpPr>
        <p:spPr>
          <a:xfrm>
            <a:off x="4994060" y="535884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82B3A35-84FC-487E-9722-0A1FEBD48476}"/>
              </a:ext>
            </a:extLst>
          </p:cNvPr>
          <p:cNvSpPr/>
          <p:nvPr/>
        </p:nvSpPr>
        <p:spPr>
          <a:xfrm>
            <a:off x="8373410" y="2488514"/>
            <a:ext cx="176822" cy="17682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3579342-12F9-4923-81F1-3FBEF58CE17C}"/>
              </a:ext>
            </a:extLst>
          </p:cNvPr>
          <p:cNvSpPr/>
          <p:nvPr/>
        </p:nvSpPr>
        <p:spPr>
          <a:xfrm>
            <a:off x="8634092" y="3505199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C24C962-152B-4CE7-9468-0CA37AE76551}"/>
              </a:ext>
            </a:extLst>
          </p:cNvPr>
          <p:cNvSpPr/>
          <p:nvPr/>
        </p:nvSpPr>
        <p:spPr>
          <a:xfrm>
            <a:off x="8657555" y="2543907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9C76220-8A46-4458-9AD9-ED2F644FF58D}"/>
              </a:ext>
            </a:extLst>
          </p:cNvPr>
          <p:cNvSpPr/>
          <p:nvPr/>
        </p:nvSpPr>
        <p:spPr>
          <a:xfrm>
            <a:off x="9267173" y="2536108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AED49F8-D40E-4182-9407-BFEC5EE0BD8C}"/>
              </a:ext>
            </a:extLst>
          </p:cNvPr>
          <p:cNvSpPr/>
          <p:nvPr/>
        </p:nvSpPr>
        <p:spPr>
          <a:xfrm>
            <a:off x="10263618" y="2523493"/>
            <a:ext cx="176822" cy="17682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8D24676-EAFB-4AB3-894C-A27F54BE3631}"/>
              </a:ext>
            </a:extLst>
          </p:cNvPr>
          <p:cNvSpPr/>
          <p:nvPr/>
        </p:nvSpPr>
        <p:spPr>
          <a:xfrm>
            <a:off x="8411371" y="275881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7A64947-7781-47DB-8071-B81829D30769}"/>
              </a:ext>
            </a:extLst>
          </p:cNvPr>
          <p:cNvSpPr/>
          <p:nvPr/>
        </p:nvSpPr>
        <p:spPr>
          <a:xfrm>
            <a:off x="9314065" y="3516922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260E9E8-6F13-4495-A9C3-C2A2302129F5}"/>
              </a:ext>
            </a:extLst>
          </p:cNvPr>
          <p:cNvSpPr/>
          <p:nvPr/>
        </p:nvSpPr>
        <p:spPr>
          <a:xfrm>
            <a:off x="8369851" y="3505199"/>
            <a:ext cx="176822" cy="17682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F7D9ABC-BDA7-412A-A972-19B1B5068C99}"/>
              </a:ext>
            </a:extLst>
          </p:cNvPr>
          <p:cNvSpPr/>
          <p:nvPr/>
        </p:nvSpPr>
        <p:spPr>
          <a:xfrm>
            <a:off x="8516880" y="4478215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FD2A63C-5571-49CA-AC3F-E082A56DFD46}"/>
              </a:ext>
            </a:extLst>
          </p:cNvPr>
          <p:cNvSpPr/>
          <p:nvPr/>
        </p:nvSpPr>
        <p:spPr>
          <a:xfrm>
            <a:off x="8411371" y="5347118"/>
            <a:ext cx="197893" cy="197895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AD6CEAE6-3268-43ED-883C-84AE651250D6}"/>
              </a:ext>
            </a:extLst>
          </p:cNvPr>
          <p:cNvSpPr/>
          <p:nvPr/>
        </p:nvSpPr>
        <p:spPr>
          <a:xfrm>
            <a:off x="8733786" y="5371961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3B9B2E3F-AD93-4D82-86FD-FBC9AA44085C}"/>
              </a:ext>
            </a:extLst>
          </p:cNvPr>
          <p:cNvSpPr/>
          <p:nvPr/>
        </p:nvSpPr>
        <p:spPr>
          <a:xfrm>
            <a:off x="11131113" y="3552091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18C933E2-4307-42E1-8CE3-1AE8CAF611EF}"/>
              </a:ext>
            </a:extLst>
          </p:cNvPr>
          <p:cNvSpPr/>
          <p:nvPr/>
        </p:nvSpPr>
        <p:spPr>
          <a:xfrm>
            <a:off x="10225506" y="3552091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43C9CC21-ED12-4856-A492-98DDAC9013B6}"/>
              </a:ext>
            </a:extLst>
          </p:cNvPr>
          <p:cNvSpPr/>
          <p:nvPr/>
        </p:nvSpPr>
        <p:spPr>
          <a:xfrm>
            <a:off x="10504829" y="5358842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8EB21683-2270-4ADB-A5C8-DA4BC451E4C3}"/>
              </a:ext>
            </a:extLst>
          </p:cNvPr>
          <p:cNvSpPr/>
          <p:nvPr/>
        </p:nvSpPr>
        <p:spPr>
          <a:xfrm>
            <a:off x="10222667" y="5362730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1662C5A-B3D2-4145-9F50-7AEF9BB51499}"/>
              </a:ext>
            </a:extLst>
          </p:cNvPr>
          <p:cNvSpPr/>
          <p:nvPr/>
        </p:nvSpPr>
        <p:spPr>
          <a:xfrm>
            <a:off x="11201498" y="2523493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F8AAFA2-D02B-402D-9D5C-A65C6C08A201}"/>
              </a:ext>
            </a:extLst>
          </p:cNvPr>
          <p:cNvSpPr/>
          <p:nvPr/>
        </p:nvSpPr>
        <p:spPr>
          <a:xfrm>
            <a:off x="9520244" y="2536108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FADE0CA-8026-4EFB-956D-5615041839B7}"/>
              </a:ext>
            </a:extLst>
          </p:cNvPr>
          <p:cNvSpPr/>
          <p:nvPr/>
        </p:nvSpPr>
        <p:spPr>
          <a:xfrm>
            <a:off x="9267172" y="4478215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DD03028-D07B-42F4-9A4B-CBEF1DA4D20D}"/>
              </a:ext>
            </a:extLst>
          </p:cNvPr>
          <p:cNvSpPr/>
          <p:nvPr/>
        </p:nvSpPr>
        <p:spPr>
          <a:xfrm>
            <a:off x="8891987" y="4478215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0506A25-31DB-4C7C-9A70-9C66BBEC57D1}"/>
              </a:ext>
            </a:extLst>
          </p:cNvPr>
          <p:cNvSpPr/>
          <p:nvPr/>
        </p:nvSpPr>
        <p:spPr>
          <a:xfrm>
            <a:off x="10507790" y="2536108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E024CD0D-203C-4D0E-92A5-AA4F8EEF9108}"/>
              </a:ext>
            </a:extLst>
          </p:cNvPr>
          <p:cNvSpPr/>
          <p:nvPr/>
        </p:nvSpPr>
        <p:spPr>
          <a:xfrm>
            <a:off x="8663461" y="2758812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A300E4C-DD10-4510-98E6-5529A0CB8078}"/>
              </a:ext>
            </a:extLst>
          </p:cNvPr>
          <p:cNvSpPr/>
          <p:nvPr/>
        </p:nvSpPr>
        <p:spPr>
          <a:xfrm>
            <a:off x="9642279" y="4478215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8D90C943-6F1B-42A5-A0CF-CAC6EFE99D0C}"/>
              </a:ext>
            </a:extLst>
          </p:cNvPr>
          <p:cNvSpPr/>
          <p:nvPr/>
        </p:nvSpPr>
        <p:spPr>
          <a:xfrm>
            <a:off x="9015948" y="5371961"/>
            <a:ext cx="93783" cy="93784"/>
          </a:xfrm>
          <a:prstGeom prst="ellipse">
            <a:avLst/>
          </a:prstGeom>
          <a:solidFill>
            <a:srgbClr val="9CC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993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>
            <a:extLst>
              <a:ext uri="{FF2B5EF4-FFF2-40B4-BE49-F238E27FC236}">
                <a16:creationId xmlns:a16="http://schemas.microsoft.com/office/drawing/2014/main" id="{6D3DDCF8-4643-9546-B0A9-93E5AC2D9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14" y="678362"/>
            <a:ext cx="10851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424242"/>
                </a:solidFill>
                <a:effectLst/>
                <a:uLnTx/>
                <a:uFillTx/>
                <a:latin typeface="Arial Black" panose="020B0A04020102020204" pitchFamily="34" charset="0"/>
                <a:ea typeface="ＭＳ Ｐゴシック"/>
              </a:rPr>
              <a:t>DATA NEEDED FOR THE ASSESSMENT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B8DA60-D634-E643-A0E9-432A0C91A1AD}"/>
              </a:ext>
            </a:extLst>
          </p:cNvPr>
          <p:cNvSpPr/>
          <p:nvPr/>
        </p:nvSpPr>
        <p:spPr>
          <a:xfrm>
            <a:off x="636869" y="376965"/>
            <a:ext cx="17508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7A856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CIVIC 50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82909D-F503-2444-9869-E042E6A2FB8C}"/>
              </a:ext>
            </a:extLst>
          </p:cNvPr>
          <p:cNvSpPr/>
          <p:nvPr/>
        </p:nvSpPr>
        <p:spPr>
          <a:xfrm>
            <a:off x="973907" y="1427265"/>
            <a:ext cx="9694093" cy="4646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Volunteerism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Number of employees participating in external volunteerism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Number of hours employees contributed to external volunteerism and the percent that was skills-based/pro bono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Number of employees participating in internal volunteerism (e.g., employee resource groups, issue education, etc.)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61625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Cash Contributions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Total company financial contributions/grants (excluding employee donations)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Total matching contributions for employee donations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Number of financial contributions/grants (excluding employee matching gifts)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In-Kind Goods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61625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Cost of donated in-kind goods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61625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 value of donated in-kind goods </a:t>
            </a:r>
          </a:p>
        </p:txBody>
      </p:sp>
    </p:spTree>
    <p:extLst>
      <p:ext uri="{BB962C8B-B14F-4D97-AF65-F5344CB8AC3E}">
        <p14:creationId xmlns:p14="http://schemas.microsoft.com/office/powerpoint/2010/main" val="236508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C89118AF-B066-4F34-BF87-0E0E1D941ED2}"/>
              </a:ext>
            </a:extLst>
          </p:cNvPr>
          <p:cNvGrpSpPr/>
          <p:nvPr/>
        </p:nvGrpSpPr>
        <p:grpSpPr>
          <a:xfrm>
            <a:off x="896353" y="1502145"/>
            <a:ext cx="7676812" cy="5163268"/>
            <a:chOff x="2197769" y="1458029"/>
            <a:chExt cx="7676812" cy="5163268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38E6147-4BB7-43D5-B6DE-FA70A03911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97769" y="1458029"/>
              <a:ext cx="7641515" cy="4767932"/>
            </a:xfrm>
            <a:prstGeom prst="rect">
              <a:avLst/>
            </a:prstGeom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798D5A6-B4BF-4967-8A3E-EE8E6A93695B}"/>
                </a:ext>
              </a:extLst>
            </p:cNvPr>
            <p:cNvSpPr/>
            <p:nvPr/>
          </p:nvSpPr>
          <p:spPr>
            <a:xfrm>
              <a:off x="3454622" y="1925052"/>
              <a:ext cx="6202725" cy="3749365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F3374C3-FF1B-4068-8FE2-53C1E83831F9}"/>
                </a:ext>
              </a:extLst>
            </p:cNvPr>
            <p:cNvSpPr/>
            <p:nvPr/>
          </p:nvSpPr>
          <p:spPr>
            <a:xfrm>
              <a:off x="3591398" y="5674417"/>
              <a:ext cx="5330044" cy="467023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C72B11B-C2C9-45FE-934B-868BC1C1C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23960" y="5703014"/>
              <a:ext cx="4389131" cy="336648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C16598-997D-4577-9222-99A797CB425B}"/>
                </a:ext>
              </a:extLst>
            </p:cNvPr>
            <p:cNvSpPr/>
            <p:nvPr/>
          </p:nvSpPr>
          <p:spPr>
            <a:xfrm>
              <a:off x="6518446" y="2535179"/>
              <a:ext cx="126547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INITIAL</a:t>
              </a: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EMAIL </a:t>
              </a: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LOGIN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Arrow: Down 23">
              <a:extLst>
                <a:ext uri="{FF2B5EF4-FFF2-40B4-BE49-F238E27FC236}">
                  <a16:creationId xmlns:a16="http://schemas.microsoft.com/office/drawing/2014/main" id="{5162893B-D989-4897-B598-6D1F64A50FA5}"/>
                </a:ext>
              </a:extLst>
            </p:cNvPr>
            <p:cNvSpPr/>
            <p:nvPr/>
          </p:nvSpPr>
          <p:spPr>
            <a:xfrm rot="10800000">
              <a:off x="2500221" y="5923275"/>
              <a:ext cx="534922" cy="698022"/>
            </a:xfrm>
            <a:prstGeom prst="downArrow">
              <a:avLst/>
            </a:prstGeom>
            <a:solidFill>
              <a:srgbClr val="F7A8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Arrow: Down 24">
              <a:extLst>
                <a:ext uri="{FF2B5EF4-FFF2-40B4-BE49-F238E27FC236}">
                  <a16:creationId xmlns:a16="http://schemas.microsoft.com/office/drawing/2014/main" id="{89BC54A0-5F41-4C59-8F0B-B874DD0E4ECB}"/>
                </a:ext>
              </a:extLst>
            </p:cNvPr>
            <p:cNvSpPr/>
            <p:nvPr/>
          </p:nvSpPr>
          <p:spPr>
            <a:xfrm>
              <a:off x="9128695" y="5004992"/>
              <a:ext cx="534922" cy="698022"/>
            </a:xfrm>
            <a:prstGeom prst="downArrow">
              <a:avLst/>
            </a:prstGeom>
            <a:solidFill>
              <a:srgbClr val="F7A8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Arrow: Down 25">
              <a:extLst>
                <a:ext uri="{FF2B5EF4-FFF2-40B4-BE49-F238E27FC236}">
                  <a16:creationId xmlns:a16="http://schemas.microsoft.com/office/drawing/2014/main" id="{E46B93F9-DEFA-4655-B2C6-912441F3593F}"/>
                </a:ext>
              </a:extLst>
            </p:cNvPr>
            <p:cNvSpPr/>
            <p:nvPr/>
          </p:nvSpPr>
          <p:spPr>
            <a:xfrm>
              <a:off x="5751064" y="4821782"/>
              <a:ext cx="534922" cy="698022"/>
            </a:xfrm>
            <a:prstGeom prst="downArrow">
              <a:avLst/>
            </a:prstGeom>
            <a:solidFill>
              <a:srgbClr val="F7A8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Arrow: Down 26">
              <a:extLst>
                <a:ext uri="{FF2B5EF4-FFF2-40B4-BE49-F238E27FC236}">
                  <a16:creationId xmlns:a16="http://schemas.microsoft.com/office/drawing/2014/main" id="{6DEC6244-8605-41F0-8008-5EBE24211EAC}"/>
                </a:ext>
              </a:extLst>
            </p:cNvPr>
            <p:cNvSpPr/>
            <p:nvPr/>
          </p:nvSpPr>
          <p:spPr>
            <a:xfrm rot="5400000">
              <a:off x="3354235" y="3658374"/>
              <a:ext cx="534922" cy="698022"/>
            </a:xfrm>
            <a:prstGeom prst="downArrow">
              <a:avLst/>
            </a:prstGeom>
            <a:solidFill>
              <a:srgbClr val="F7A8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Arrow: Down 27">
              <a:extLst>
                <a:ext uri="{FF2B5EF4-FFF2-40B4-BE49-F238E27FC236}">
                  <a16:creationId xmlns:a16="http://schemas.microsoft.com/office/drawing/2014/main" id="{4454E64F-9485-4B30-905B-474E07730FEF}"/>
                </a:ext>
              </a:extLst>
            </p:cNvPr>
            <p:cNvSpPr/>
            <p:nvPr/>
          </p:nvSpPr>
          <p:spPr>
            <a:xfrm rot="16200000">
              <a:off x="7956438" y="2509334"/>
              <a:ext cx="534922" cy="698022"/>
            </a:xfrm>
            <a:prstGeom prst="downArrow">
              <a:avLst/>
            </a:prstGeom>
            <a:solidFill>
              <a:srgbClr val="F7A8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Left Bracket 28">
              <a:extLst>
                <a:ext uri="{FF2B5EF4-FFF2-40B4-BE49-F238E27FC236}">
                  <a16:creationId xmlns:a16="http://schemas.microsoft.com/office/drawing/2014/main" id="{D5E510F3-3AD0-422C-981B-8AE2C0AF5633}"/>
                </a:ext>
              </a:extLst>
            </p:cNvPr>
            <p:cNvSpPr/>
            <p:nvPr/>
          </p:nvSpPr>
          <p:spPr>
            <a:xfrm flipH="1">
              <a:off x="3149104" y="2626979"/>
              <a:ext cx="88284" cy="2966061"/>
            </a:xfrm>
            <a:prstGeom prst="leftBracket">
              <a:avLst/>
            </a:prstGeom>
            <a:ln>
              <a:solidFill>
                <a:srgbClr val="F7A8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Left Bracket 29">
              <a:extLst>
                <a:ext uri="{FF2B5EF4-FFF2-40B4-BE49-F238E27FC236}">
                  <a16:creationId xmlns:a16="http://schemas.microsoft.com/office/drawing/2014/main" id="{ABB8B164-B0A8-4EEA-BB36-059C75598ECB}"/>
                </a:ext>
              </a:extLst>
            </p:cNvPr>
            <p:cNvSpPr/>
            <p:nvPr/>
          </p:nvSpPr>
          <p:spPr>
            <a:xfrm rot="16200000" flipH="1">
              <a:off x="5970112" y="3464306"/>
              <a:ext cx="88284" cy="4389131"/>
            </a:xfrm>
            <a:prstGeom prst="leftBracket">
              <a:avLst/>
            </a:prstGeom>
            <a:ln>
              <a:solidFill>
                <a:srgbClr val="F7A8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1CAEB24-5315-4482-B3A8-4738E2456AFF}"/>
                </a:ext>
              </a:extLst>
            </p:cNvPr>
            <p:cNvSpPr/>
            <p:nvPr/>
          </p:nvSpPr>
          <p:spPr>
            <a:xfrm>
              <a:off x="3843720" y="2218119"/>
              <a:ext cx="1951175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SURVEY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QUESTIONS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0D07C8F-A02C-43EA-A534-E5B726103867}"/>
                </a:ext>
              </a:extLst>
            </p:cNvPr>
            <p:cNvSpPr/>
            <p:nvPr/>
          </p:nvSpPr>
          <p:spPr>
            <a:xfrm>
              <a:off x="8832308" y="4526616"/>
              <a:ext cx="10422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TECHNICAL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SUPPORT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DAE88F0-82CA-4087-A393-147EA5A64C2D}"/>
                </a:ext>
              </a:extLst>
            </p:cNvPr>
            <p:cNvSpPr/>
            <p:nvPr/>
          </p:nvSpPr>
          <p:spPr>
            <a:xfrm>
              <a:off x="4763654" y="4352702"/>
              <a:ext cx="254268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SAVE &amp; NAVIGATE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1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 not use browser back button!</a:t>
              </a:r>
              <a:endPara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25AB825-88DD-426C-970D-EA1192D4A9D0}"/>
                </a:ext>
              </a:extLst>
            </p:cNvPr>
            <p:cNvSpPr/>
            <p:nvPr/>
          </p:nvSpPr>
          <p:spPr>
            <a:xfrm>
              <a:off x="4039369" y="3714909"/>
              <a:ext cx="1175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NAVIGATE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 SURVEY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DIMENSIONS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424967C-1532-45B4-AFA5-5A62268ADCC9}"/>
                </a:ext>
              </a:extLst>
            </p:cNvPr>
            <p:cNvSpPr/>
            <p:nvPr/>
          </p:nvSpPr>
          <p:spPr>
            <a:xfrm>
              <a:off x="3028019" y="6336279"/>
              <a:ext cx="318709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PRINT/DOWNLOAD SURVEY RESPONSES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8" name="Graphic 37" descr="Link">
            <a:extLst>
              <a:ext uri="{FF2B5EF4-FFF2-40B4-BE49-F238E27FC236}">
                <a16:creationId xmlns:a16="http://schemas.microsoft.com/office/drawing/2014/main" id="{020B0553-888F-4496-A854-2CB997F76A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0000">
            <a:off x="9046984" y="3968796"/>
            <a:ext cx="399294" cy="399294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8AD6FD1A-93BB-4F98-8B2A-19FF4C336065}"/>
              </a:ext>
            </a:extLst>
          </p:cNvPr>
          <p:cNvSpPr/>
          <p:nvPr/>
        </p:nvSpPr>
        <p:spPr>
          <a:xfrm>
            <a:off x="9012263" y="4302041"/>
            <a:ext cx="13344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emailed link to access and update your survey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68193F-AC0C-406D-939A-E09E35109C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1229" y="2572878"/>
            <a:ext cx="2580356" cy="1402787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E1561A-A7FF-4C8F-B1EB-84020716D486}"/>
              </a:ext>
            </a:extLst>
          </p:cNvPr>
          <p:cNvSpPr txBox="1"/>
          <p:nvPr/>
        </p:nvSpPr>
        <p:spPr>
          <a:xfrm>
            <a:off x="2095330" y="1496598"/>
            <a:ext cx="6442537" cy="338554"/>
          </a:xfrm>
          <a:prstGeom prst="rect">
            <a:avLst/>
          </a:prstGeom>
          <a:solidFill>
            <a:srgbClr val="E7EAF1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Civic 50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F79B3A22-B27C-41E3-B418-4E84FD581245}"/>
              </a:ext>
            </a:extLst>
          </p:cNvPr>
          <p:cNvSpPr txBox="1">
            <a:spLocks/>
          </p:cNvSpPr>
          <p:nvPr/>
        </p:nvSpPr>
        <p:spPr>
          <a:xfrm>
            <a:off x="368396" y="296668"/>
            <a:ext cx="7123700" cy="25908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 i="0" kern="1200" spc="600">
                <a:solidFill>
                  <a:srgbClr val="9CC4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7A856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CIVIC 50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D2635C82-21A7-4B09-ACDB-1D96C0B0BEA2}"/>
              </a:ext>
            </a:extLst>
          </p:cNvPr>
          <p:cNvSpPr txBox="1">
            <a:spLocks/>
          </p:cNvSpPr>
          <p:nvPr/>
        </p:nvSpPr>
        <p:spPr>
          <a:xfrm>
            <a:off x="342901" y="555748"/>
            <a:ext cx="11232729" cy="639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400" b="1" i="0" kern="1200">
                <a:solidFill>
                  <a:srgbClr val="424242"/>
                </a:solidFill>
                <a:latin typeface="Points Of Light Bold" pitchFamily="2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latin typeface="Arial Black" panose="020B0A04020102020204" pitchFamily="34" charset="0"/>
              </a:rPr>
              <a:t>THE ONLINE ASSESSMENT TOOL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24242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68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18D03CB5-48E6-FF49-94BA-61E5645A7111}"/>
              </a:ext>
            </a:extLst>
          </p:cNvPr>
          <p:cNvSpPr txBox="1">
            <a:spLocks/>
          </p:cNvSpPr>
          <p:nvPr/>
        </p:nvSpPr>
        <p:spPr>
          <a:xfrm>
            <a:off x="368396" y="296668"/>
            <a:ext cx="7123700" cy="25908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 i="0" kern="1200" spc="600">
                <a:solidFill>
                  <a:srgbClr val="9CC4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7A856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ROADMAP FOR GOOD CORPORATE CITIZENSHIP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5981A414-771B-4F4E-ACDF-844523414822}"/>
              </a:ext>
            </a:extLst>
          </p:cNvPr>
          <p:cNvSpPr txBox="1">
            <a:spLocks/>
          </p:cNvSpPr>
          <p:nvPr/>
        </p:nvSpPr>
        <p:spPr>
          <a:xfrm>
            <a:off x="342901" y="555748"/>
            <a:ext cx="11232729" cy="639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400" b="1" i="0" kern="1200">
                <a:solidFill>
                  <a:srgbClr val="424242"/>
                </a:solidFill>
                <a:latin typeface="Points Of Light Bold" pitchFamily="2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24242"/>
                </a:solidFill>
                <a:effectLst/>
                <a:uLnTx/>
                <a:uFillTx/>
                <a:latin typeface="Arial Black" panose="020B0A04020102020204" pitchFamily="34" charset="0"/>
              </a:rPr>
              <a:t>THE CIVIC 50 2021 HONOREES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41ED34-C8E9-4574-8EA6-DAF07C908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1195510"/>
            <a:ext cx="8665387" cy="548201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96A0D9A-F1D0-45C3-8613-A3648BA801F0}"/>
              </a:ext>
            </a:extLst>
          </p:cNvPr>
          <p:cNvSpPr/>
          <p:nvPr/>
        </p:nvSpPr>
        <p:spPr>
          <a:xfrm>
            <a:off x="9480884" y="1401879"/>
            <a:ext cx="240631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SECTOR LEADERS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AT&amp;T Inc.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Dow, Inc.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DTE Energy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Hewlett Packard Enterprise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KPMG LLP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Prudential Financial, Inc.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Steelcase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Hershey Company 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UnitedHealth Group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5194C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VOLUNTEER LEADER AWARD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Blue Cross and Blue Shield of Louisiana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500184E-2BC1-4DBC-8D7C-8C30A2844570}"/>
              </a:ext>
            </a:extLst>
          </p:cNvPr>
          <p:cNvCxnSpPr>
            <a:cxnSpLocks/>
          </p:cNvCxnSpPr>
          <p:nvPr/>
        </p:nvCxnSpPr>
        <p:spPr>
          <a:xfrm>
            <a:off x="9320767" y="1359768"/>
            <a:ext cx="0" cy="364309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77008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3BA760D77A14419AF4935DE9159456" ma:contentTypeVersion="13" ma:contentTypeDescription="Create a new document." ma:contentTypeScope="" ma:versionID="11b33eeee950990ad844df770a40ba1c">
  <xsd:schema xmlns:xsd="http://www.w3.org/2001/XMLSchema" xmlns:xs="http://www.w3.org/2001/XMLSchema" xmlns:p="http://schemas.microsoft.com/office/2006/metadata/properties" xmlns:ns2="07c46b49-62e4-4e87-8cf1-cdeaf649fc92" xmlns:ns3="7bf38a2f-87d1-4c7f-ab18-8b06dc15b7f3" targetNamespace="http://schemas.microsoft.com/office/2006/metadata/properties" ma:root="true" ma:fieldsID="9a7574940f9489bd836cf5b90482f9ec" ns2:_="" ns3:_="">
    <xsd:import namespace="07c46b49-62e4-4e87-8cf1-cdeaf649fc92"/>
    <xsd:import namespace="7bf38a2f-87d1-4c7f-ab18-8b06dc15b7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c46b49-62e4-4e87-8cf1-cdeaf649fc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f38a2f-87d1-4c7f-ab18-8b06dc15b7f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bf38a2f-87d1-4c7f-ab18-8b06dc15b7f3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87B2B94-406E-43EB-A7CF-7F01D0A62E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c46b49-62e4-4e87-8cf1-cdeaf649fc92"/>
    <ds:schemaRef ds:uri="7bf38a2f-87d1-4c7f-ab18-8b06dc15b7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DE6167-6687-4DBD-A8EF-B76BF1CCB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0241CF-651A-4713-891A-F3196B1E4F38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07c46b49-62e4-4e87-8cf1-cdeaf649fc92"/>
    <ds:schemaRef ds:uri="7bf38a2f-87d1-4c7f-ab18-8b06dc15b7f3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545</Words>
  <Application>Microsoft Office PowerPoint</Application>
  <PresentationFormat>Widescreen</PresentationFormat>
  <Paragraphs>137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Open Sans</vt:lpstr>
      <vt:lpstr>Points Of Light Bold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Ader</dc:creator>
  <cp:lastModifiedBy>Jeff Ader</cp:lastModifiedBy>
  <cp:revision>4</cp:revision>
  <dcterms:created xsi:type="dcterms:W3CDTF">2019-06-13T15:42:40Z</dcterms:created>
  <dcterms:modified xsi:type="dcterms:W3CDTF">2022-02-07T21:45:09Z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0x0101001C3BA760D77A14419AF4935DE9159456</vt:lpwstr>
  </property>
  <property fmtid="{D5CDD505-2E9C-101B-9397-08002B2CF9AE}" pid="3" name="Order">
    <vt:r8>30700</vt:r8>
  </property>
  <property fmtid="{D5CDD505-2E9C-101B-9397-08002B2CF9AE}" pid="4" name="ComplianceAssetId">
    <vt:lpwstr/>
  </property>
</Properties>
</file>